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1" r:id="rId3"/>
    <p:sldId id="267" r:id="rId4"/>
    <p:sldId id="271" r:id="rId5"/>
    <p:sldId id="272" r:id="rId6"/>
    <p:sldId id="273" r:id="rId7"/>
    <p:sldId id="274" r:id="rId8"/>
    <p:sldId id="275" r:id="rId9"/>
    <p:sldId id="287" r:id="rId10"/>
    <p:sldId id="276" r:id="rId11"/>
    <p:sldId id="277" r:id="rId12"/>
    <p:sldId id="278" r:id="rId13"/>
    <p:sldId id="279" r:id="rId14"/>
    <p:sldId id="289" r:id="rId15"/>
    <p:sldId id="280" r:id="rId16"/>
    <p:sldId id="281" r:id="rId17"/>
    <p:sldId id="282" r:id="rId18"/>
    <p:sldId id="283" r:id="rId19"/>
    <p:sldId id="284" r:id="rId20"/>
    <p:sldId id="286" r:id="rId21"/>
    <p:sldId id="285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en-US"/>
              <a:t>1-F(n)</a:t>
            </a:r>
          </a:p>
        </c:rich>
      </c:tx>
      <c:layout>
        <c:manualLayout>
          <c:xMode val="edge"/>
          <c:yMode val="edge"/>
          <c:x val="2.3147806817977373E-2"/>
          <c:y val="1.73074877268248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057112215227501"/>
          <c:y val="6.7116982308086492E-2"/>
          <c:w val="0.70473128105327365"/>
          <c:h val="0.69143155358896324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[FN_проект_СМП.xls]FFNN!$C$4:$C$601</c:f>
              <c:numCache>
                <c:formatCode>0.0E+00</c:formatCode>
                <c:ptCount val="598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7</c:v>
                </c:pt>
                <c:pt idx="11">
                  <c:v>99</c:v>
                </c:pt>
                <c:pt idx="12">
                  <c:v>99</c:v>
                </c:pt>
              </c:numCache>
            </c:numRef>
          </c:xVal>
          <c:yVal>
            <c:numRef>
              <c:f>[FN_проект_СМП.xls]FFNN!$D$4:$D$601</c:f>
              <c:numCache>
                <c:formatCode>General</c:formatCode>
                <c:ptCount val="598"/>
                <c:pt idx="0">
                  <c:v>2.0373130000000093E-3</c:v>
                </c:pt>
                <c:pt idx="1">
                  <c:v>2.0373130000000093E-3</c:v>
                </c:pt>
                <c:pt idx="2">
                  <c:v>2.0373130000000093E-3</c:v>
                </c:pt>
                <c:pt idx="3">
                  <c:v>2.0373130000000093E-3</c:v>
                </c:pt>
                <c:pt idx="4">
                  <c:v>1.2997000000000021E-5</c:v>
                </c:pt>
                <c:pt idx="5">
                  <c:v>1.2997000000000021E-5</c:v>
                </c:pt>
                <c:pt idx="6">
                  <c:v>8.8000000000000788E-7</c:v>
                </c:pt>
                <c:pt idx="7">
                  <c:v>8.8000000000000788E-7</c:v>
                </c:pt>
                <c:pt idx="8">
                  <c:v>3.6000000000000291E-7</c:v>
                </c:pt>
                <c:pt idx="9">
                  <c:v>3.6000000000000291E-7</c:v>
                </c:pt>
                <c:pt idx="10">
                  <c:v>6.0000000000000537E-8</c:v>
                </c:pt>
                <c:pt idx="11">
                  <c:v>6.0000000000000537E-8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[FN_проект_СМП.xls]FFNN!$A$2:$A$501</c:f>
              <c:numCache>
                <c:formatCode>General</c:formatCode>
                <c:ptCount val="500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99</c:v>
                </c:pt>
              </c:numCache>
            </c:numRef>
          </c:xVal>
          <c:yVal>
            <c:numRef>
              <c:f>[FN_проект_СМП.xls]FFNN!$B$2:$B$501</c:f>
              <c:numCache>
                <c:formatCode>General</c:formatCode>
                <c:ptCount val="500"/>
                <c:pt idx="1">
                  <c:v>2.0373130000000093E-3</c:v>
                </c:pt>
                <c:pt idx="2">
                  <c:v>2.0373130000000093E-3</c:v>
                </c:pt>
                <c:pt idx="3">
                  <c:v>1.2997000000000021E-5</c:v>
                </c:pt>
                <c:pt idx="4">
                  <c:v>8.8000000000000788E-7</c:v>
                </c:pt>
                <c:pt idx="5">
                  <c:v>3.6000000000000291E-7</c:v>
                </c:pt>
                <c:pt idx="6">
                  <c:v>6.0000000000000537E-8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193848"/>
        <c:axId val="250198160"/>
      </c:scatterChart>
      <c:valAx>
        <c:axId val="250193848"/>
        <c:scaling>
          <c:orientation val="minMax"/>
          <c:max val="8"/>
          <c:min val="1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/>
                  <a:t>n, </a:t>
                </a:r>
                <a:r>
                  <a:rPr lang="ru-RU"/>
                  <a:t>чел</a:t>
                </a:r>
              </a:p>
            </c:rich>
          </c:tx>
          <c:layout>
            <c:manualLayout>
              <c:xMode val="edge"/>
              <c:yMode val="edge"/>
              <c:x val="0.87634818419490002"/>
              <c:y val="0.913414253450879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50198160"/>
        <c:crosses val="autoZero"/>
        <c:crossBetween val="midCat"/>
        <c:majorUnit val="1"/>
        <c:minorUnit val="1"/>
      </c:valAx>
      <c:valAx>
        <c:axId val="250198160"/>
        <c:scaling>
          <c:logBase val="10"/>
          <c:orientation val="minMax"/>
          <c:max val="1.0000000000000021E-2"/>
          <c:min val="1.0000000000000103E-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Вероятность гибели за год, более </a:t>
                </a:r>
                <a:r>
                  <a:rPr lang="en-US"/>
                  <a:t>n </a:t>
                </a:r>
                <a:r>
                  <a:rPr lang="ru-RU"/>
                  <a:t>чел.</a:t>
                </a:r>
              </a:p>
            </c:rich>
          </c:tx>
          <c:layout>
            <c:manualLayout>
              <c:xMode val="edge"/>
              <c:yMode val="edge"/>
              <c:x val="1.9873265107287708E-2"/>
              <c:y val="0.19417636748894768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50193848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9525">
      <a:noFill/>
    </a:ln>
  </c:spPr>
  <c:txPr>
    <a:bodyPr/>
    <a:lstStyle/>
    <a:p>
      <a:pPr>
        <a:defRPr sz="2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94703647118856"/>
          <c:y val="3.6121706535270005E-2"/>
          <c:w val="0.8262031574411407"/>
          <c:h val="0.79489578508568781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[FG_Водоканал.xls]FFGG!$D$3:$D$1000</c:f>
              <c:numCache>
                <c:formatCode>General</c:formatCode>
                <c:ptCount val="998"/>
                <c:pt idx="0">
                  <c:v>122.74363252294678</c:v>
                </c:pt>
                <c:pt idx="1">
                  <c:v>125.33654294558625</c:v>
                </c:pt>
                <c:pt idx="2">
                  <c:v>125.33654294558625</c:v>
                </c:pt>
                <c:pt idx="3">
                  <c:v>125.59388377690698</c:v>
                </c:pt>
                <c:pt idx="4">
                  <c:v>125.59388377690698</c:v>
                </c:pt>
                <c:pt idx="5">
                  <c:v>125.61991960722852</c:v>
                </c:pt>
                <c:pt idx="6">
                  <c:v>125.61991960722852</c:v>
                </c:pt>
                <c:pt idx="7">
                  <c:v>127.12325498618465</c:v>
                </c:pt>
                <c:pt idx="8">
                  <c:v>127.12325498618465</c:v>
                </c:pt>
                <c:pt idx="9">
                  <c:v>128.27955319138349</c:v>
                </c:pt>
                <c:pt idx="10">
                  <c:v>128.27955319138349</c:v>
                </c:pt>
                <c:pt idx="11">
                  <c:v>130.01820539863044</c:v>
                </c:pt>
                <c:pt idx="12">
                  <c:v>130.01820539863044</c:v>
                </c:pt>
                <c:pt idx="13">
                  <c:v>130.61799267955709</c:v>
                </c:pt>
                <c:pt idx="14">
                  <c:v>130.61799267955709</c:v>
                </c:pt>
                <c:pt idx="15">
                  <c:v>131.92820537610621</c:v>
                </c:pt>
                <c:pt idx="16">
                  <c:v>131.92820537610621</c:v>
                </c:pt>
                <c:pt idx="17">
                  <c:v>132.03798781928455</c:v>
                </c:pt>
                <c:pt idx="18">
                  <c:v>132.03798781928455</c:v>
                </c:pt>
                <c:pt idx="19">
                  <c:v>133.13693888953196</c:v>
                </c:pt>
                <c:pt idx="20">
                  <c:v>133.13693888953196</c:v>
                </c:pt>
                <c:pt idx="21">
                  <c:v>133.47779259017418</c:v>
                </c:pt>
                <c:pt idx="22">
                  <c:v>133.47779259017418</c:v>
                </c:pt>
                <c:pt idx="23">
                  <c:v>134.25712729083483</c:v>
                </c:pt>
                <c:pt idx="24">
                  <c:v>134.25712729083483</c:v>
                </c:pt>
                <c:pt idx="25">
                  <c:v>136.10043549707947</c:v>
                </c:pt>
                <c:pt idx="26">
                  <c:v>136.10043549707947</c:v>
                </c:pt>
                <c:pt idx="27">
                  <c:v>136.95573489568767</c:v>
                </c:pt>
                <c:pt idx="28">
                  <c:v>136.95573489568767</c:v>
                </c:pt>
                <c:pt idx="29">
                  <c:v>138.93720141878825</c:v>
                </c:pt>
                <c:pt idx="30">
                  <c:v>138.93720141878825</c:v>
                </c:pt>
                <c:pt idx="31">
                  <c:v>143.46779634892829</c:v>
                </c:pt>
                <c:pt idx="32">
                  <c:v>143.46779634892829</c:v>
                </c:pt>
                <c:pt idx="33">
                  <c:v>143.7215222389209</c:v>
                </c:pt>
                <c:pt idx="34">
                  <c:v>143.7215222389209</c:v>
                </c:pt>
                <c:pt idx="35">
                  <c:v>145.28197296845278</c:v>
                </c:pt>
                <c:pt idx="36">
                  <c:v>145.28197296845278</c:v>
                </c:pt>
                <c:pt idx="37">
                  <c:v>149.5335176080942</c:v>
                </c:pt>
                <c:pt idx="38">
                  <c:v>149.5335176080942</c:v>
                </c:pt>
                <c:pt idx="39">
                  <c:v>156.67311758149324</c:v>
                </c:pt>
                <c:pt idx="40">
                  <c:v>156.67311758149324</c:v>
                </c:pt>
                <c:pt idx="41">
                  <c:v>156.91834775426446</c:v>
                </c:pt>
                <c:pt idx="42">
                  <c:v>156.91834775426446</c:v>
                </c:pt>
                <c:pt idx="43">
                  <c:v>158.29148032077782</c:v>
                </c:pt>
                <c:pt idx="44">
                  <c:v>158.29148032077782</c:v>
                </c:pt>
                <c:pt idx="45">
                  <c:v>165.19185227382886</c:v>
                </c:pt>
                <c:pt idx="46">
                  <c:v>165.19185227382886</c:v>
                </c:pt>
                <c:pt idx="47">
                  <c:v>173.81825198415152</c:v>
                </c:pt>
                <c:pt idx="48">
                  <c:v>173.81825198415152</c:v>
                </c:pt>
                <c:pt idx="49">
                  <c:v>175.20115595145035</c:v>
                </c:pt>
                <c:pt idx="50">
                  <c:v>175.20115595145035</c:v>
                </c:pt>
                <c:pt idx="51">
                  <c:v>177.48220933280322</c:v>
                </c:pt>
                <c:pt idx="52">
                  <c:v>177.48220933280322</c:v>
                </c:pt>
                <c:pt idx="53">
                  <c:v>217.28301808852621</c:v>
                </c:pt>
                <c:pt idx="54">
                  <c:v>217.28301808852621</c:v>
                </c:pt>
                <c:pt idx="55">
                  <c:v>229.58951359214112</c:v>
                </c:pt>
                <c:pt idx="56">
                  <c:v>229.58951359214112</c:v>
                </c:pt>
                <c:pt idx="57">
                  <c:v>233.42981275499812</c:v>
                </c:pt>
                <c:pt idx="58">
                  <c:v>233.42981275499812</c:v>
                </c:pt>
                <c:pt idx="59">
                  <c:v>290.01805084578899</c:v>
                </c:pt>
                <c:pt idx="60">
                  <c:v>290.01805084578899</c:v>
                </c:pt>
                <c:pt idx="61">
                  <c:v>290.97540494742736</c:v>
                </c:pt>
                <c:pt idx="62">
                  <c:v>290.97540494742736</c:v>
                </c:pt>
                <c:pt idx="63">
                  <c:v>291.49526762808864</c:v>
                </c:pt>
                <c:pt idx="64">
                  <c:v>291.49526762808864</c:v>
                </c:pt>
                <c:pt idx="65">
                  <c:v>304.11588660043583</c:v>
                </c:pt>
                <c:pt idx="66">
                  <c:v>304.11588660043583</c:v>
                </c:pt>
                <c:pt idx="67">
                  <c:v>326.99145899999826</c:v>
                </c:pt>
                <c:pt idx="68">
                  <c:v>326.99145899999826</c:v>
                </c:pt>
                <c:pt idx="69">
                  <c:v>339.10716450000001</c:v>
                </c:pt>
                <c:pt idx="70">
                  <c:v>339.10716450000001</c:v>
                </c:pt>
                <c:pt idx="71">
                  <c:v>347.61285227170202</c:v>
                </c:pt>
                <c:pt idx="72">
                  <c:v>347.61285227170202</c:v>
                </c:pt>
                <c:pt idx="73">
                  <c:v>381.29921715831324</c:v>
                </c:pt>
                <c:pt idx="74">
                  <c:v>381.29921715831324</c:v>
                </c:pt>
                <c:pt idx="75">
                  <c:v>381.67312452843464</c:v>
                </c:pt>
                <c:pt idx="76">
                  <c:v>381.67312452843464</c:v>
                </c:pt>
                <c:pt idx="77">
                  <c:v>381.70346533528641</c:v>
                </c:pt>
                <c:pt idx="78">
                  <c:v>381.70346533528641</c:v>
                </c:pt>
                <c:pt idx="79">
                  <c:v>381.86622446944267</c:v>
                </c:pt>
                <c:pt idx="80">
                  <c:v>381.86622446944267</c:v>
                </c:pt>
                <c:pt idx="81">
                  <c:v>382.09415673772025</c:v>
                </c:pt>
                <c:pt idx="82">
                  <c:v>382.09415673772025</c:v>
                </c:pt>
                <c:pt idx="83">
                  <c:v>382.10504306708464</c:v>
                </c:pt>
                <c:pt idx="84">
                  <c:v>382.10504306708464</c:v>
                </c:pt>
                <c:pt idx="85">
                  <c:v>382.11056864376457</c:v>
                </c:pt>
                <c:pt idx="86">
                  <c:v>382.11056864376457</c:v>
                </c:pt>
                <c:pt idx="87">
                  <c:v>382.98702859801654</c:v>
                </c:pt>
                <c:pt idx="88">
                  <c:v>382.98702859801654</c:v>
                </c:pt>
                <c:pt idx="89">
                  <c:v>383.081873626115</c:v>
                </c:pt>
                <c:pt idx="90">
                  <c:v>383.081873626115</c:v>
                </c:pt>
                <c:pt idx="91">
                  <c:v>383.31537295613407</c:v>
                </c:pt>
                <c:pt idx="92">
                  <c:v>383.31537295613407</c:v>
                </c:pt>
                <c:pt idx="93">
                  <c:v>383.31992088475886</c:v>
                </c:pt>
                <c:pt idx="94">
                  <c:v>383.31992088475886</c:v>
                </c:pt>
                <c:pt idx="95">
                  <c:v>383.75755874086269</c:v>
                </c:pt>
                <c:pt idx="96">
                  <c:v>383.75755874086269</c:v>
                </c:pt>
                <c:pt idx="97">
                  <c:v>384.09893289349054</c:v>
                </c:pt>
                <c:pt idx="98">
                  <c:v>384.09893289349054</c:v>
                </c:pt>
                <c:pt idx="99">
                  <c:v>384.33182394854163</c:v>
                </c:pt>
                <c:pt idx="100">
                  <c:v>384.33182394854163</c:v>
                </c:pt>
                <c:pt idx="101">
                  <c:v>384.75800884426064</c:v>
                </c:pt>
                <c:pt idx="102">
                  <c:v>384.75800884426064</c:v>
                </c:pt>
                <c:pt idx="103">
                  <c:v>384.77856228940385</c:v>
                </c:pt>
                <c:pt idx="104">
                  <c:v>384.77856228940385</c:v>
                </c:pt>
                <c:pt idx="105">
                  <c:v>385.24707572491587</c:v>
                </c:pt>
                <c:pt idx="106">
                  <c:v>385.24707572491587</c:v>
                </c:pt>
                <c:pt idx="107">
                  <c:v>386.20246468649486</c:v>
                </c:pt>
                <c:pt idx="108">
                  <c:v>386.20246468649486</c:v>
                </c:pt>
                <c:pt idx="109">
                  <c:v>386.4448036421353</c:v>
                </c:pt>
                <c:pt idx="110">
                  <c:v>386.4448036421353</c:v>
                </c:pt>
                <c:pt idx="111">
                  <c:v>386.47175558536054</c:v>
                </c:pt>
                <c:pt idx="112">
                  <c:v>386.47175558536054</c:v>
                </c:pt>
                <c:pt idx="113">
                  <c:v>386.76804618235701</c:v>
                </c:pt>
                <c:pt idx="114">
                  <c:v>386.76804618235701</c:v>
                </c:pt>
                <c:pt idx="115">
                  <c:v>387.68407183476296</c:v>
                </c:pt>
                <c:pt idx="116">
                  <c:v>387.68407183476296</c:v>
                </c:pt>
                <c:pt idx="117">
                  <c:v>388.08861381244566</c:v>
                </c:pt>
                <c:pt idx="118">
                  <c:v>388.08861381244566</c:v>
                </c:pt>
                <c:pt idx="119">
                  <c:v>388.7502255994043</c:v>
                </c:pt>
                <c:pt idx="120">
                  <c:v>388.7502255994043</c:v>
                </c:pt>
                <c:pt idx="121">
                  <c:v>389.21985762987572</c:v>
                </c:pt>
                <c:pt idx="122">
                  <c:v>389.21985762987572</c:v>
                </c:pt>
                <c:pt idx="123">
                  <c:v>390.36026451728384</c:v>
                </c:pt>
                <c:pt idx="124">
                  <c:v>390.36026451728384</c:v>
                </c:pt>
                <c:pt idx="125">
                  <c:v>391.05770265228023</c:v>
                </c:pt>
                <c:pt idx="126">
                  <c:v>391.05770265228023</c:v>
                </c:pt>
                <c:pt idx="127">
                  <c:v>392.81200669547928</c:v>
                </c:pt>
                <c:pt idx="128">
                  <c:v>392.81200669547928</c:v>
                </c:pt>
                <c:pt idx="129">
                  <c:v>392.84951201696202</c:v>
                </c:pt>
                <c:pt idx="130">
                  <c:v>392.84951201696202</c:v>
                </c:pt>
                <c:pt idx="131">
                  <c:v>393.47977136217924</c:v>
                </c:pt>
                <c:pt idx="132">
                  <c:v>393.47977136217924</c:v>
                </c:pt>
                <c:pt idx="133">
                  <c:v>394.26209365620514</c:v>
                </c:pt>
                <c:pt idx="134">
                  <c:v>394.26209365620514</c:v>
                </c:pt>
                <c:pt idx="135">
                  <c:v>396.70964046266096</c:v>
                </c:pt>
                <c:pt idx="136">
                  <c:v>396.70964046266096</c:v>
                </c:pt>
                <c:pt idx="137">
                  <c:v>397.40226240470787</c:v>
                </c:pt>
                <c:pt idx="138">
                  <c:v>397.40226240470787</c:v>
                </c:pt>
                <c:pt idx="139">
                  <c:v>398.10785648831535</c:v>
                </c:pt>
                <c:pt idx="140">
                  <c:v>398.10785648831535</c:v>
                </c:pt>
                <c:pt idx="141">
                  <c:v>399.05280821816956</c:v>
                </c:pt>
                <c:pt idx="142">
                  <c:v>399.05280821816956</c:v>
                </c:pt>
                <c:pt idx="143">
                  <c:v>399.11498264408931</c:v>
                </c:pt>
                <c:pt idx="144">
                  <c:v>399.11498264408931</c:v>
                </c:pt>
                <c:pt idx="145">
                  <c:v>402.28005017011799</c:v>
                </c:pt>
                <c:pt idx="146">
                  <c:v>402.28005017011799</c:v>
                </c:pt>
                <c:pt idx="147">
                  <c:v>404.39461106379201</c:v>
                </c:pt>
                <c:pt idx="148">
                  <c:v>404.39461106379201</c:v>
                </c:pt>
                <c:pt idx="149">
                  <c:v>406.17905291181552</c:v>
                </c:pt>
                <c:pt idx="150">
                  <c:v>406.17905291181552</c:v>
                </c:pt>
                <c:pt idx="151">
                  <c:v>407.17332482381931</c:v>
                </c:pt>
                <c:pt idx="152">
                  <c:v>407.17332482381931</c:v>
                </c:pt>
                <c:pt idx="153">
                  <c:v>407.18754455635252</c:v>
                </c:pt>
                <c:pt idx="154">
                  <c:v>407.18754455635252</c:v>
                </c:pt>
                <c:pt idx="155">
                  <c:v>409.49676805006345</c:v>
                </c:pt>
                <c:pt idx="156">
                  <c:v>409.49676805006345</c:v>
                </c:pt>
                <c:pt idx="157">
                  <c:v>410.75642825240004</c:v>
                </c:pt>
                <c:pt idx="158">
                  <c:v>410.75642825240004</c:v>
                </c:pt>
                <c:pt idx="159">
                  <c:v>412.30681950327164</c:v>
                </c:pt>
                <c:pt idx="160">
                  <c:v>412.30681950327164</c:v>
                </c:pt>
                <c:pt idx="161">
                  <c:v>412.40766395146466</c:v>
                </c:pt>
                <c:pt idx="162">
                  <c:v>412.40766395146466</c:v>
                </c:pt>
                <c:pt idx="163">
                  <c:v>415.5015303131259</c:v>
                </c:pt>
                <c:pt idx="164">
                  <c:v>415.5015303131259</c:v>
                </c:pt>
                <c:pt idx="165">
                  <c:v>418.12002045853166</c:v>
                </c:pt>
                <c:pt idx="166">
                  <c:v>418.12002045853166</c:v>
                </c:pt>
                <c:pt idx="167">
                  <c:v>421.17292817223426</c:v>
                </c:pt>
                <c:pt idx="168">
                  <c:v>421.17292817223426</c:v>
                </c:pt>
                <c:pt idx="169">
                  <c:v>421.88714183784708</c:v>
                </c:pt>
                <c:pt idx="170">
                  <c:v>421.88714183784708</c:v>
                </c:pt>
                <c:pt idx="171">
                  <c:v>422.98093842751723</c:v>
                </c:pt>
                <c:pt idx="172">
                  <c:v>422.98093842751723</c:v>
                </c:pt>
                <c:pt idx="173">
                  <c:v>425.32089058841802</c:v>
                </c:pt>
                <c:pt idx="174">
                  <c:v>425.32089058841802</c:v>
                </c:pt>
                <c:pt idx="175">
                  <c:v>427.14681697908884</c:v>
                </c:pt>
                <c:pt idx="176">
                  <c:v>427.14681697908884</c:v>
                </c:pt>
                <c:pt idx="177">
                  <c:v>429.43746511399951</c:v>
                </c:pt>
                <c:pt idx="178">
                  <c:v>429.43746511399951</c:v>
                </c:pt>
                <c:pt idx="179">
                  <c:v>454.79368162499998</c:v>
                </c:pt>
                <c:pt idx="180">
                  <c:v>454.79368162499998</c:v>
                </c:pt>
                <c:pt idx="181">
                  <c:v>454.79368162499998</c:v>
                </c:pt>
                <c:pt idx="182">
                  <c:v>454.79368162499998</c:v>
                </c:pt>
                <c:pt idx="183">
                  <c:v>466.78617815153547</c:v>
                </c:pt>
                <c:pt idx="184">
                  <c:v>466.78617815153547</c:v>
                </c:pt>
                <c:pt idx="185">
                  <c:v>468.36923167615731</c:v>
                </c:pt>
                <c:pt idx="186">
                  <c:v>468.36923167615731</c:v>
                </c:pt>
                <c:pt idx="187">
                  <c:v>472.65703474273101</c:v>
                </c:pt>
                <c:pt idx="188">
                  <c:v>472.65703474273101</c:v>
                </c:pt>
                <c:pt idx="189">
                  <c:v>472.92868186867764</c:v>
                </c:pt>
                <c:pt idx="190">
                  <c:v>472.92868186867764</c:v>
                </c:pt>
                <c:pt idx="191">
                  <c:v>474.14283947933438</c:v>
                </c:pt>
                <c:pt idx="192">
                  <c:v>474.14283947933438</c:v>
                </c:pt>
                <c:pt idx="193">
                  <c:v>474.78947498249875</c:v>
                </c:pt>
                <c:pt idx="194">
                  <c:v>474.78947498249875</c:v>
                </c:pt>
                <c:pt idx="195">
                  <c:v>475.00678162499992</c:v>
                </c:pt>
                <c:pt idx="196">
                  <c:v>475.00678162499992</c:v>
                </c:pt>
                <c:pt idx="197">
                  <c:v>475.00678162499992</c:v>
                </c:pt>
                <c:pt idx="198">
                  <c:v>475.00678162499992</c:v>
                </c:pt>
                <c:pt idx="199">
                  <c:v>475.23957356339969</c:v>
                </c:pt>
                <c:pt idx="200">
                  <c:v>475.23957356339969</c:v>
                </c:pt>
                <c:pt idx="201">
                  <c:v>520.27806879900004</c:v>
                </c:pt>
                <c:pt idx="202">
                  <c:v>520.27806879900004</c:v>
                </c:pt>
                <c:pt idx="203">
                  <c:v>529.99387781567793</c:v>
                </c:pt>
                <c:pt idx="204">
                  <c:v>529.99387781567793</c:v>
                </c:pt>
                <c:pt idx="205">
                  <c:v>536.97308977624994</c:v>
                </c:pt>
                <c:pt idx="206">
                  <c:v>536.97308977624994</c:v>
                </c:pt>
                <c:pt idx="207">
                  <c:v>539.5978464283005</c:v>
                </c:pt>
                <c:pt idx="208">
                  <c:v>539.5978464283005</c:v>
                </c:pt>
                <c:pt idx="209">
                  <c:v>541.38947498250013</c:v>
                </c:pt>
                <c:pt idx="210">
                  <c:v>541.38947498250013</c:v>
                </c:pt>
                <c:pt idx="211">
                  <c:v>541.60678162499994</c:v>
                </c:pt>
                <c:pt idx="212">
                  <c:v>541.60678162499994</c:v>
                </c:pt>
                <c:pt idx="213">
                  <c:v>541.60678162499994</c:v>
                </c:pt>
                <c:pt idx="214">
                  <c:v>541.60678162499994</c:v>
                </c:pt>
                <c:pt idx="215">
                  <c:v>541.67880689243759</c:v>
                </c:pt>
                <c:pt idx="216">
                  <c:v>541.67880689243759</c:v>
                </c:pt>
                <c:pt idx="217">
                  <c:v>542.85184861784194</c:v>
                </c:pt>
                <c:pt idx="218">
                  <c:v>542.85184861784194</c:v>
                </c:pt>
                <c:pt idx="219">
                  <c:v>543.27399359689457</c:v>
                </c:pt>
                <c:pt idx="220">
                  <c:v>543.27399359689457</c:v>
                </c:pt>
                <c:pt idx="221">
                  <c:v>551.17326535712073</c:v>
                </c:pt>
                <c:pt idx="222">
                  <c:v>551.17326535712073</c:v>
                </c:pt>
                <c:pt idx="223">
                  <c:v>598.66483031173505</c:v>
                </c:pt>
                <c:pt idx="224">
                  <c:v>598.66483031173505</c:v>
                </c:pt>
                <c:pt idx="225">
                  <c:v>602.87861622327887</c:v>
                </c:pt>
                <c:pt idx="226">
                  <c:v>602.87861622327887</c:v>
                </c:pt>
                <c:pt idx="227">
                  <c:v>607.57467376285354</c:v>
                </c:pt>
                <c:pt idx="228">
                  <c:v>607.57467376285354</c:v>
                </c:pt>
                <c:pt idx="229">
                  <c:v>622.27682056009257</c:v>
                </c:pt>
                <c:pt idx="230">
                  <c:v>622.27682056009257</c:v>
                </c:pt>
                <c:pt idx="231">
                  <c:v>713.29905225116499</c:v>
                </c:pt>
                <c:pt idx="232">
                  <c:v>713.29905225116499</c:v>
                </c:pt>
                <c:pt idx="233">
                  <c:v>722.58055514050591</c:v>
                </c:pt>
                <c:pt idx="234">
                  <c:v>722.58055514050591</c:v>
                </c:pt>
                <c:pt idx="235">
                  <c:v>731.96364684071796</c:v>
                </c:pt>
                <c:pt idx="236">
                  <c:v>731.96364684071796</c:v>
                </c:pt>
                <c:pt idx="237">
                  <c:v>733.18103122137688</c:v>
                </c:pt>
                <c:pt idx="238">
                  <c:v>733.18103122137688</c:v>
                </c:pt>
                <c:pt idx="239">
                  <c:v>745.68818254950372</c:v>
                </c:pt>
                <c:pt idx="240">
                  <c:v>745.68818254950372</c:v>
                </c:pt>
                <c:pt idx="241">
                  <c:v>765.68918247479655</c:v>
                </c:pt>
                <c:pt idx="242">
                  <c:v>765.68918247479655</c:v>
                </c:pt>
                <c:pt idx="243">
                  <c:v>801.11067790089305</c:v>
                </c:pt>
                <c:pt idx="244">
                  <c:v>801.11067790089305</c:v>
                </c:pt>
                <c:pt idx="245">
                  <c:v>810.47689638914801</c:v>
                </c:pt>
                <c:pt idx="246">
                  <c:v>810.47689638914801</c:v>
                </c:pt>
                <c:pt idx="247">
                  <c:v>818.39789400000006</c:v>
                </c:pt>
                <c:pt idx="248">
                  <c:v>818.39789400000006</c:v>
                </c:pt>
                <c:pt idx="249">
                  <c:v>830.40584625000054</c:v>
                </c:pt>
                <c:pt idx="250">
                  <c:v>830.40584625000054</c:v>
                </c:pt>
                <c:pt idx="251">
                  <c:v>830.40584625000054</c:v>
                </c:pt>
                <c:pt idx="252">
                  <c:v>830.40584625000054</c:v>
                </c:pt>
                <c:pt idx="253">
                  <c:v>855.71121018373185</c:v>
                </c:pt>
                <c:pt idx="254">
                  <c:v>855.71121018373185</c:v>
                </c:pt>
                <c:pt idx="255">
                  <c:v>858.95510936095741</c:v>
                </c:pt>
                <c:pt idx="256">
                  <c:v>858.95510936095741</c:v>
                </c:pt>
                <c:pt idx="257">
                  <c:v>868.54515976343748</c:v>
                </c:pt>
                <c:pt idx="258">
                  <c:v>868.54515976343748</c:v>
                </c:pt>
                <c:pt idx="259">
                  <c:v>872.48587512733752</c:v>
                </c:pt>
                <c:pt idx="260">
                  <c:v>872.48587512733752</c:v>
                </c:pt>
                <c:pt idx="261">
                  <c:v>975.01972854662586</c:v>
                </c:pt>
                <c:pt idx="262">
                  <c:v>975.01972854662586</c:v>
                </c:pt>
                <c:pt idx="263">
                  <c:v>991.23687934683903</c:v>
                </c:pt>
                <c:pt idx="264">
                  <c:v>991.23687934683903</c:v>
                </c:pt>
                <c:pt idx="265">
                  <c:v>1109.4855559559239</c:v>
                </c:pt>
                <c:pt idx="266">
                  <c:v>1109.4855559559239</c:v>
                </c:pt>
                <c:pt idx="267">
                  <c:v>1172.1408691500001</c:v>
                </c:pt>
                <c:pt idx="268">
                  <c:v>1172.1408691500001</c:v>
                </c:pt>
                <c:pt idx="269">
                  <c:v>1194.1881408802428</c:v>
                </c:pt>
                <c:pt idx="270">
                  <c:v>1194.1881408802428</c:v>
                </c:pt>
                <c:pt idx="271">
                  <c:v>1311.6830888039947</c:v>
                </c:pt>
                <c:pt idx="272">
                  <c:v>1311.6830888039947</c:v>
                </c:pt>
                <c:pt idx="273">
                  <c:v>1323.5223231825203</c:v>
                </c:pt>
                <c:pt idx="274">
                  <c:v>1323.5223231825203</c:v>
                </c:pt>
                <c:pt idx="275">
                  <c:v>1366.3433999999957</c:v>
                </c:pt>
                <c:pt idx="276">
                  <c:v>1366.3433999999957</c:v>
                </c:pt>
                <c:pt idx="277">
                  <c:v>1378.2489737082403</c:v>
                </c:pt>
                <c:pt idx="278">
                  <c:v>1378.2489737082403</c:v>
                </c:pt>
                <c:pt idx="279">
                  <c:v>1386.3333820079952</c:v>
                </c:pt>
                <c:pt idx="280">
                  <c:v>1386.3333820079952</c:v>
                </c:pt>
                <c:pt idx="281">
                  <c:v>1395.6819250332328</c:v>
                </c:pt>
                <c:pt idx="282">
                  <c:v>1395.6819250332328</c:v>
                </c:pt>
                <c:pt idx="283">
                  <c:v>1428.9174711255041</c:v>
                </c:pt>
                <c:pt idx="284">
                  <c:v>1428.9174711255041</c:v>
                </c:pt>
                <c:pt idx="285">
                  <c:v>1477.9223343921908</c:v>
                </c:pt>
                <c:pt idx="286">
                  <c:v>1477.9223343921908</c:v>
                </c:pt>
                <c:pt idx="287">
                  <c:v>1487.4241536000011</c:v>
                </c:pt>
                <c:pt idx="288">
                  <c:v>1487.4241536000011</c:v>
                </c:pt>
                <c:pt idx="289">
                  <c:v>1490.94237419672</c:v>
                </c:pt>
                <c:pt idx="290">
                  <c:v>1490.94237419672</c:v>
                </c:pt>
                <c:pt idx="291">
                  <c:v>1506.6376429098198</c:v>
                </c:pt>
                <c:pt idx="292">
                  <c:v>1506.6376429098198</c:v>
                </c:pt>
                <c:pt idx="293">
                  <c:v>1565.1314962499932</c:v>
                </c:pt>
                <c:pt idx="294">
                  <c:v>1565.1314962499932</c:v>
                </c:pt>
                <c:pt idx="295">
                  <c:v>1579.4642491499999</c:v>
                </c:pt>
                <c:pt idx="296">
                  <c:v>1579.4642491499999</c:v>
                </c:pt>
                <c:pt idx="297">
                  <c:v>1618.7677476859112</c:v>
                </c:pt>
                <c:pt idx="298">
                  <c:v>1618.7677476859112</c:v>
                </c:pt>
                <c:pt idx="299">
                  <c:v>1661.0546601463366</c:v>
                </c:pt>
                <c:pt idx="300">
                  <c:v>1661.0546601463366</c:v>
                </c:pt>
                <c:pt idx="301">
                  <c:v>1706.9727296999999</c:v>
                </c:pt>
                <c:pt idx="302">
                  <c:v>1706.9727296999999</c:v>
                </c:pt>
                <c:pt idx="303">
                  <c:v>1827.5491796572335</c:v>
                </c:pt>
                <c:pt idx="304">
                  <c:v>1827.5491796572335</c:v>
                </c:pt>
                <c:pt idx="305">
                  <c:v>1864.5410769600001</c:v>
                </c:pt>
                <c:pt idx="306">
                  <c:v>1864.5410769600001</c:v>
                </c:pt>
                <c:pt idx="307">
                  <c:v>1864.5410769600001</c:v>
                </c:pt>
                <c:pt idx="308">
                  <c:v>1864.5410769600001</c:v>
                </c:pt>
                <c:pt idx="309">
                  <c:v>1962.8152068160528</c:v>
                </c:pt>
                <c:pt idx="310">
                  <c:v>1962.8152068160528</c:v>
                </c:pt>
                <c:pt idx="311">
                  <c:v>2074.2861231107954</c:v>
                </c:pt>
                <c:pt idx="312">
                  <c:v>2074.2861231107954</c:v>
                </c:pt>
                <c:pt idx="313">
                  <c:v>2117.9826249877333</c:v>
                </c:pt>
                <c:pt idx="314">
                  <c:v>2117.9826249877333</c:v>
                </c:pt>
                <c:pt idx="315">
                  <c:v>2131.4363816674286</c:v>
                </c:pt>
                <c:pt idx="316">
                  <c:v>2131.4363816674286</c:v>
                </c:pt>
                <c:pt idx="317">
                  <c:v>2350.2960259919987</c:v>
                </c:pt>
                <c:pt idx="318">
                  <c:v>2350.2960259919987</c:v>
                </c:pt>
                <c:pt idx="319">
                  <c:v>2397.6777000000002</c:v>
                </c:pt>
                <c:pt idx="320">
                  <c:v>2397.6777000000002</c:v>
                </c:pt>
                <c:pt idx="321">
                  <c:v>2720.2647899999884</c:v>
                </c:pt>
                <c:pt idx="322">
                  <c:v>2720.2647899999884</c:v>
                </c:pt>
                <c:pt idx="323">
                  <c:v>2775.6756926061175</c:v>
                </c:pt>
                <c:pt idx="324">
                  <c:v>2775.6756926061175</c:v>
                </c:pt>
                <c:pt idx="325">
                  <c:v>2909.9288816099879</c:v>
                </c:pt>
                <c:pt idx="326">
                  <c:v>2909.9288816099879</c:v>
                </c:pt>
                <c:pt idx="327">
                  <c:v>2916.112027264217</c:v>
                </c:pt>
                <c:pt idx="328">
                  <c:v>2916.112027264217</c:v>
                </c:pt>
                <c:pt idx="329">
                  <c:v>2922.6638966249998</c:v>
                </c:pt>
                <c:pt idx="330">
                  <c:v>2922.6638966249998</c:v>
                </c:pt>
                <c:pt idx="331">
                  <c:v>2922.6638966249998</c:v>
                </c:pt>
                <c:pt idx="332">
                  <c:v>2922.6638966249998</c:v>
                </c:pt>
                <c:pt idx="333">
                  <c:v>2922.6638966249998</c:v>
                </c:pt>
                <c:pt idx="334">
                  <c:v>2922.6638966249998</c:v>
                </c:pt>
                <c:pt idx="335">
                  <c:v>2923.4192245410022</c:v>
                </c:pt>
                <c:pt idx="336">
                  <c:v>2923.4192245410022</c:v>
                </c:pt>
                <c:pt idx="337">
                  <c:v>2923.4192245410022</c:v>
                </c:pt>
                <c:pt idx="338">
                  <c:v>2923.4192245410022</c:v>
                </c:pt>
                <c:pt idx="339">
                  <c:v>2931.1647899999898</c:v>
                </c:pt>
                <c:pt idx="340">
                  <c:v>2931.1647899999898</c:v>
                </c:pt>
                <c:pt idx="341">
                  <c:v>2977.6754106000012</c:v>
                </c:pt>
                <c:pt idx="342">
                  <c:v>2977.6754106000012</c:v>
                </c:pt>
                <c:pt idx="343">
                  <c:v>3029.6459041489743</c:v>
                </c:pt>
                <c:pt idx="344">
                  <c:v>3029.6459041489743</c:v>
                </c:pt>
                <c:pt idx="345">
                  <c:v>3050.4037525061317</c:v>
                </c:pt>
                <c:pt idx="346">
                  <c:v>3050.4037525061317</c:v>
                </c:pt>
                <c:pt idx="347">
                  <c:v>3060.6244119000003</c:v>
                </c:pt>
                <c:pt idx="348">
                  <c:v>3060.6244119000003</c:v>
                </c:pt>
                <c:pt idx="349">
                  <c:v>3111.4304106000022</c:v>
                </c:pt>
                <c:pt idx="350">
                  <c:v>3111.4304106000022</c:v>
                </c:pt>
                <c:pt idx="351">
                  <c:v>3148.7037</c:v>
                </c:pt>
                <c:pt idx="352">
                  <c:v>3148.7037</c:v>
                </c:pt>
                <c:pt idx="353">
                  <c:v>3156.0096200999997</c:v>
                </c:pt>
                <c:pt idx="354">
                  <c:v>3156.0096200999997</c:v>
                </c:pt>
                <c:pt idx="355">
                  <c:v>3165.6094828500004</c:v>
                </c:pt>
                <c:pt idx="356">
                  <c:v>3165.6094828500004</c:v>
                </c:pt>
                <c:pt idx="357">
                  <c:v>3171.7417500000001</c:v>
                </c:pt>
                <c:pt idx="358">
                  <c:v>3171.7417500000001</c:v>
                </c:pt>
                <c:pt idx="359">
                  <c:v>3248.0494468080001</c:v>
                </c:pt>
                <c:pt idx="360">
                  <c:v>3248.0494468080001</c:v>
                </c:pt>
                <c:pt idx="361">
                  <c:v>3310.9400792220003</c:v>
                </c:pt>
                <c:pt idx="362">
                  <c:v>3310.9400792220003</c:v>
                </c:pt>
                <c:pt idx="363">
                  <c:v>3362.0832162240022</c:v>
                </c:pt>
                <c:pt idx="364">
                  <c:v>3362.0832162240022</c:v>
                </c:pt>
                <c:pt idx="365">
                  <c:v>3384.3122933397271</c:v>
                </c:pt>
                <c:pt idx="366">
                  <c:v>3384.3122933397271</c:v>
                </c:pt>
                <c:pt idx="367">
                  <c:v>3421.8788379211551</c:v>
                </c:pt>
                <c:pt idx="368">
                  <c:v>3421.8788379211551</c:v>
                </c:pt>
                <c:pt idx="369">
                  <c:v>3489.0206510808348</c:v>
                </c:pt>
                <c:pt idx="370">
                  <c:v>3489.0206510808348</c:v>
                </c:pt>
                <c:pt idx="371">
                  <c:v>3608.1850098600003</c:v>
                </c:pt>
                <c:pt idx="372">
                  <c:v>3608.1850098600003</c:v>
                </c:pt>
                <c:pt idx="373">
                  <c:v>3678.9929910000001</c:v>
                </c:pt>
                <c:pt idx="374">
                  <c:v>3678.9929910000001</c:v>
                </c:pt>
                <c:pt idx="375">
                  <c:v>3711.0197210999995</c:v>
                </c:pt>
                <c:pt idx="376">
                  <c:v>3711.0197210999995</c:v>
                </c:pt>
                <c:pt idx="377">
                  <c:v>3718.8218999999999</c:v>
                </c:pt>
                <c:pt idx="378">
                  <c:v>3718.8218999999999</c:v>
                </c:pt>
                <c:pt idx="379">
                  <c:v>3734.75078295</c:v>
                </c:pt>
                <c:pt idx="380">
                  <c:v>3734.75078295</c:v>
                </c:pt>
                <c:pt idx="381">
                  <c:v>3756.6929909999999</c:v>
                </c:pt>
                <c:pt idx="382">
                  <c:v>3756.6929909999999</c:v>
                </c:pt>
                <c:pt idx="383">
                  <c:v>3778.4226395999999</c:v>
                </c:pt>
                <c:pt idx="384">
                  <c:v>3778.4226395999999</c:v>
                </c:pt>
                <c:pt idx="385">
                  <c:v>3790.9654398000002</c:v>
                </c:pt>
                <c:pt idx="386">
                  <c:v>3790.9654398000002</c:v>
                </c:pt>
                <c:pt idx="387">
                  <c:v>3822.5736000000002</c:v>
                </c:pt>
                <c:pt idx="388">
                  <c:v>3822.5736000000002</c:v>
                </c:pt>
                <c:pt idx="389">
                  <c:v>3912.7326395999999</c:v>
                </c:pt>
                <c:pt idx="390">
                  <c:v>3912.7326395999999</c:v>
                </c:pt>
                <c:pt idx="391">
                  <c:v>3919.1435999999999</c:v>
                </c:pt>
                <c:pt idx="392">
                  <c:v>3919.1435999999999</c:v>
                </c:pt>
                <c:pt idx="393">
                  <c:v>3938.5954397999999</c:v>
                </c:pt>
                <c:pt idx="394">
                  <c:v>3938.5954397999999</c:v>
                </c:pt>
                <c:pt idx="395">
                  <c:v>3944.6339090942811</c:v>
                </c:pt>
                <c:pt idx="396">
                  <c:v>3944.6339090942811</c:v>
                </c:pt>
                <c:pt idx="397">
                  <c:v>4071.5496085440004</c:v>
                </c:pt>
                <c:pt idx="398">
                  <c:v>4071.5496085440004</c:v>
                </c:pt>
                <c:pt idx="399">
                  <c:v>4103.1150000000034</c:v>
                </c:pt>
                <c:pt idx="400">
                  <c:v>4103.1150000000034</c:v>
                </c:pt>
                <c:pt idx="401">
                  <c:v>4170.8792501399994</c:v>
                </c:pt>
                <c:pt idx="402">
                  <c:v>4170.8792501399994</c:v>
                </c:pt>
                <c:pt idx="403">
                  <c:v>4346.5779757819801</c:v>
                </c:pt>
                <c:pt idx="404">
                  <c:v>4346.5779757819801</c:v>
                </c:pt>
                <c:pt idx="405">
                  <c:v>4430.4238977819814</c:v>
                </c:pt>
                <c:pt idx="406">
                  <c:v>4430.4238977819814</c:v>
                </c:pt>
                <c:pt idx="407">
                  <c:v>4458.8579298600034</c:v>
                </c:pt>
                <c:pt idx="408">
                  <c:v>4458.8579298600034</c:v>
                </c:pt>
                <c:pt idx="409">
                  <c:v>4591.6254623160003</c:v>
                </c:pt>
                <c:pt idx="410">
                  <c:v>4591.6254623160003</c:v>
                </c:pt>
                <c:pt idx="411">
                  <c:v>5082.3917743411794</c:v>
                </c:pt>
                <c:pt idx="412">
                  <c:v>5082.3917743411794</c:v>
                </c:pt>
                <c:pt idx="413">
                  <c:v>5086.0083893999999</c:v>
                </c:pt>
                <c:pt idx="414">
                  <c:v>5086.0083893999999</c:v>
                </c:pt>
                <c:pt idx="415">
                  <c:v>5143.5479700000005</c:v>
                </c:pt>
                <c:pt idx="416">
                  <c:v>5143.5479700000005</c:v>
                </c:pt>
                <c:pt idx="417">
                  <c:v>5472.8453679749991</c:v>
                </c:pt>
                <c:pt idx="418">
                  <c:v>5472.8453679749991</c:v>
                </c:pt>
                <c:pt idx="419">
                  <c:v>5478.3548763960007</c:v>
                </c:pt>
                <c:pt idx="420">
                  <c:v>5478.3548763960007</c:v>
                </c:pt>
                <c:pt idx="421">
                  <c:v>5478.3548763960007</c:v>
                </c:pt>
                <c:pt idx="422">
                  <c:v>5478.3548763960007</c:v>
                </c:pt>
                <c:pt idx="423">
                  <c:v>5478.3548763960007</c:v>
                </c:pt>
                <c:pt idx="424">
                  <c:v>5478.3548763960007</c:v>
                </c:pt>
                <c:pt idx="425">
                  <c:v>5508.0251763960014</c:v>
                </c:pt>
                <c:pt idx="426">
                  <c:v>5508.0251763960014</c:v>
                </c:pt>
                <c:pt idx="427">
                  <c:v>5555.5534001853221</c:v>
                </c:pt>
                <c:pt idx="428">
                  <c:v>5555.5534001853221</c:v>
                </c:pt>
                <c:pt idx="429">
                  <c:v>5875.9509703079993</c:v>
                </c:pt>
                <c:pt idx="430">
                  <c:v>5875.9509703079993</c:v>
                </c:pt>
                <c:pt idx="431">
                  <c:v>6133.8452092500165</c:v>
                </c:pt>
                <c:pt idx="432">
                  <c:v>6133.8452092500165</c:v>
                </c:pt>
                <c:pt idx="433">
                  <c:v>6190.0516001853412</c:v>
                </c:pt>
                <c:pt idx="434">
                  <c:v>6190.0516001853412</c:v>
                </c:pt>
                <c:pt idx="435">
                  <c:v>6242.7433001853215</c:v>
                </c:pt>
                <c:pt idx="436">
                  <c:v>6242.7433001853215</c:v>
                </c:pt>
                <c:pt idx="437">
                  <c:v>6381.4933001853215</c:v>
                </c:pt>
                <c:pt idx="438">
                  <c:v>6381.4933001853215</c:v>
                </c:pt>
                <c:pt idx="439">
                  <c:v>6452.0611486196685</c:v>
                </c:pt>
                <c:pt idx="440">
                  <c:v>6452.0611486196685</c:v>
                </c:pt>
                <c:pt idx="441">
                  <c:v>6819.2850000000008</c:v>
                </c:pt>
                <c:pt idx="442">
                  <c:v>6819.2850000000008</c:v>
                </c:pt>
                <c:pt idx="443">
                  <c:v>7027.6209000000044</c:v>
                </c:pt>
                <c:pt idx="444">
                  <c:v>7027.6209000000044</c:v>
                </c:pt>
                <c:pt idx="445">
                  <c:v>7027.6209000000044</c:v>
                </c:pt>
                <c:pt idx="446">
                  <c:v>7027.6209000000044</c:v>
                </c:pt>
                <c:pt idx="447">
                  <c:v>7320.3922209036336</c:v>
                </c:pt>
                <c:pt idx="448">
                  <c:v>7320.3922209036336</c:v>
                </c:pt>
                <c:pt idx="449">
                  <c:v>7488.2218657500034</c:v>
                </c:pt>
                <c:pt idx="450">
                  <c:v>7488.2218657500034</c:v>
                </c:pt>
                <c:pt idx="451">
                  <c:v>7621.0619149500044</c:v>
                </c:pt>
                <c:pt idx="452">
                  <c:v>7621.0619149500044</c:v>
                </c:pt>
                <c:pt idx="453">
                  <c:v>7621.0619149500044</c:v>
                </c:pt>
                <c:pt idx="454">
                  <c:v>7621.0619149500044</c:v>
                </c:pt>
                <c:pt idx="455">
                  <c:v>8070.6493755496804</c:v>
                </c:pt>
                <c:pt idx="456">
                  <c:v>8070.6493755496804</c:v>
                </c:pt>
                <c:pt idx="457">
                  <c:v>8462.0594700000001</c:v>
                </c:pt>
                <c:pt idx="458">
                  <c:v>8462.0594700000001</c:v>
                </c:pt>
                <c:pt idx="459">
                  <c:v>8462.0594700000001</c:v>
                </c:pt>
                <c:pt idx="460">
                  <c:v>8462.0594700000001</c:v>
                </c:pt>
                <c:pt idx="461">
                  <c:v>8462.0594700000001</c:v>
                </c:pt>
                <c:pt idx="462">
                  <c:v>8462.0594700000001</c:v>
                </c:pt>
                <c:pt idx="463">
                  <c:v>8577.1589679807876</c:v>
                </c:pt>
                <c:pt idx="464">
                  <c:v>8577.1589679807876</c:v>
                </c:pt>
                <c:pt idx="465">
                  <c:v>8650.1489700000002</c:v>
                </c:pt>
                <c:pt idx="466">
                  <c:v>8650.1489700000002</c:v>
                </c:pt>
                <c:pt idx="467">
                  <c:v>8785.0929132098572</c:v>
                </c:pt>
                <c:pt idx="468">
                  <c:v>8785.0929132098572</c:v>
                </c:pt>
                <c:pt idx="469">
                  <c:v>8820.7321671463105</c:v>
                </c:pt>
                <c:pt idx="470">
                  <c:v>8820.7321671463105</c:v>
                </c:pt>
                <c:pt idx="471">
                  <c:v>10157.815149345321</c:v>
                </c:pt>
                <c:pt idx="472">
                  <c:v>10157.815149345321</c:v>
                </c:pt>
                <c:pt idx="473">
                  <c:v>10162.411875781982</c:v>
                </c:pt>
                <c:pt idx="474">
                  <c:v>10162.411875781982</c:v>
                </c:pt>
                <c:pt idx="475">
                  <c:v>10237.443941596965</c:v>
                </c:pt>
                <c:pt idx="476">
                  <c:v>10237.443941596965</c:v>
                </c:pt>
                <c:pt idx="477">
                  <c:v>10270.258156914151</c:v>
                </c:pt>
                <c:pt idx="478">
                  <c:v>10270.258156914151</c:v>
                </c:pt>
                <c:pt idx="479">
                  <c:v>10357.137856914154</c:v>
                </c:pt>
                <c:pt idx="480">
                  <c:v>10357.137856914154</c:v>
                </c:pt>
                <c:pt idx="481">
                  <c:v>10386.808156914149</c:v>
                </c:pt>
                <c:pt idx="482">
                  <c:v>10386.808156914149</c:v>
                </c:pt>
                <c:pt idx="483">
                  <c:v>10386.808156914149</c:v>
                </c:pt>
                <c:pt idx="484">
                  <c:v>10386.808156914149</c:v>
                </c:pt>
                <c:pt idx="485">
                  <c:v>11387.48929137601</c:v>
                </c:pt>
                <c:pt idx="486">
                  <c:v>11387.48929137601</c:v>
                </c:pt>
                <c:pt idx="487">
                  <c:v>11788.638885968569</c:v>
                </c:pt>
                <c:pt idx="488">
                  <c:v>11788.638885968569</c:v>
                </c:pt>
                <c:pt idx="489">
                  <c:v>13781.85823499996</c:v>
                </c:pt>
                <c:pt idx="490">
                  <c:v>13781.85823499996</c:v>
                </c:pt>
                <c:pt idx="491">
                  <c:v>14784.645</c:v>
                </c:pt>
                <c:pt idx="492">
                  <c:v>14784.645</c:v>
                </c:pt>
                <c:pt idx="493">
                  <c:v>14784.645</c:v>
                </c:pt>
                <c:pt idx="494">
                  <c:v>14784.645</c:v>
                </c:pt>
                <c:pt idx="495">
                  <c:v>14784.645</c:v>
                </c:pt>
                <c:pt idx="496">
                  <c:v>14784.645</c:v>
                </c:pt>
                <c:pt idx="497">
                  <c:v>14784.645</c:v>
                </c:pt>
                <c:pt idx="498">
                  <c:v>14784.645</c:v>
                </c:pt>
                <c:pt idx="499">
                  <c:v>16472.831339564218</c:v>
                </c:pt>
                <c:pt idx="500">
                  <c:v>16472.831339564218</c:v>
                </c:pt>
                <c:pt idx="501">
                  <c:v>17036.085590604074</c:v>
                </c:pt>
                <c:pt idx="502">
                  <c:v>17036.085590604074</c:v>
                </c:pt>
                <c:pt idx="503">
                  <c:v>17041.635590604001</c:v>
                </c:pt>
                <c:pt idx="504">
                  <c:v>17041.635590604001</c:v>
                </c:pt>
                <c:pt idx="505">
                  <c:v>17041.635590604001</c:v>
                </c:pt>
                <c:pt idx="506">
                  <c:v>17041.635590604001</c:v>
                </c:pt>
                <c:pt idx="507">
                  <c:v>17041.635590604001</c:v>
                </c:pt>
                <c:pt idx="508">
                  <c:v>17041.635590604001</c:v>
                </c:pt>
                <c:pt idx="509">
                  <c:v>17746.772579241697</c:v>
                </c:pt>
                <c:pt idx="510">
                  <c:v>17746.772579241697</c:v>
                </c:pt>
                <c:pt idx="511">
                  <c:v>17815.073760000003</c:v>
                </c:pt>
                <c:pt idx="512">
                  <c:v>17815.073760000003</c:v>
                </c:pt>
                <c:pt idx="513">
                  <c:v>17815.073760000003</c:v>
                </c:pt>
                <c:pt idx="514">
                  <c:v>17815.073760000003</c:v>
                </c:pt>
                <c:pt idx="515">
                  <c:v>17815.073760000003</c:v>
                </c:pt>
                <c:pt idx="516">
                  <c:v>17815.073760000003</c:v>
                </c:pt>
                <c:pt idx="517">
                  <c:v>17815.073760000003</c:v>
                </c:pt>
                <c:pt idx="518">
                  <c:v>17815.073760000003</c:v>
                </c:pt>
                <c:pt idx="519">
                  <c:v>22413.969341491807</c:v>
                </c:pt>
                <c:pt idx="520">
                  <c:v>22413.969341491807</c:v>
                </c:pt>
                <c:pt idx="521">
                  <c:v>22413.969341491807</c:v>
                </c:pt>
                <c:pt idx="522">
                  <c:v>22413.969341491807</c:v>
                </c:pt>
                <c:pt idx="523">
                  <c:v>22413.969341491807</c:v>
                </c:pt>
                <c:pt idx="524">
                  <c:v>22413.969341491807</c:v>
                </c:pt>
                <c:pt idx="525">
                  <c:v>22413.969341491807</c:v>
                </c:pt>
                <c:pt idx="526">
                  <c:v>22413.969341491807</c:v>
                </c:pt>
                <c:pt idx="527">
                  <c:v>27211.02004505237</c:v>
                </c:pt>
                <c:pt idx="528">
                  <c:v>27211.02004505237</c:v>
                </c:pt>
                <c:pt idx="529">
                  <c:v>27458.204642378896</c:v>
                </c:pt>
                <c:pt idx="530">
                  <c:v>27458.204642378896</c:v>
                </c:pt>
                <c:pt idx="531">
                  <c:v>27634.352832308956</c:v>
                </c:pt>
                <c:pt idx="532">
                  <c:v>27634.352832308956</c:v>
                </c:pt>
                <c:pt idx="533">
                  <c:v>70481.761533818979</c:v>
                </c:pt>
                <c:pt idx="534">
                  <c:v>70481.761533818979</c:v>
                </c:pt>
                <c:pt idx="535">
                  <c:v>72794.360549999998</c:v>
                </c:pt>
                <c:pt idx="536">
                  <c:v>72794.360549999998</c:v>
                </c:pt>
                <c:pt idx="537">
                  <c:v>75588.225000000006</c:v>
                </c:pt>
                <c:pt idx="538">
                  <c:v>75588.225000000006</c:v>
                </c:pt>
                <c:pt idx="539">
                  <c:v>83973.573043553668</c:v>
                </c:pt>
                <c:pt idx="540">
                  <c:v>83973.573043553668</c:v>
                </c:pt>
                <c:pt idx="541">
                  <c:v>84244.918191233548</c:v>
                </c:pt>
                <c:pt idx="542">
                  <c:v>84244.918191233548</c:v>
                </c:pt>
                <c:pt idx="543">
                  <c:v>84639.605988353665</c:v>
                </c:pt>
                <c:pt idx="544">
                  <c:v>84639.605988353665</c:v>
                </c:pt>
                <c:pt idx="545">
                  <c:v>86778.858730592925</c:v>
                </c:pt>
                <c:pt idx="546">
                  <c:v>86778.858730592925</c:v>
                </c:pt>
              </c:numCache>
            </c:numRef>
          </c:xVal>
          <c:yVal>
            <c:numRef>
              <c:f>[FG_Водоканал.xls]FFGG!$C$3:$C$1000</c:f>
              <c:numCache>
                <c:formatCode>General</c:formatCode>
                <c:ptCount val="998"/>
                <c:pt idx="0">
                  <c:v>1.9330250600000001E-2</c:v>
                </c:pt>
                <c:pt idx="1">
                  <c:v>1.9330250600000001E-2</c:v>
                </c:pt>
                <c:pt idx="2">
                  <c:v>1.9212250600000001E-2</c:v>
                </c:pt>
                <c:pt idx="3">
                  <c:v>1.9212250600000001E-2</c:v>
                </c:pt>
                <c:pt idx="4">
                  <c:v>1.9014250600000001E-2</c:v>
                </c:pt>
                <c:pt idx="5">
                  <c:v>1.9014250600000001E-2</c:v>
                </c:pt>
                <c:pt idx="6">
                  <c:v>1.8926450600000075E-2</c:v>
                </c:pt>
                <c:pt idx="7">
                  <c:v>1.8926450600000075E-2</c:v>
                </c:pt>
                <c:pt idx="8">
                  <c:v>1.8858250599999998E-2</c:v>
                </c:pt>
                <c:pt idx="9">
                  <c:v>1.8858250599999998E-2</c:v>
                </c:pt>
                <c:pt idx="10">
                  <c:v>1.8783450600000084E-2</c:v>
                </c:pt>
                <c:pt idx="11">
                  <c:v>1.8783450600000084E-2</c:v>
                </c:pt>
                <c:pt idx="12">
                  <c:v>1.8721550600000109E-2</c:v>
                </c:pt>
                <c:pt idx="13">
                  <c:v>1.8721550600000109E-2</c:v>
                </c:pt>
                <c:pt idx="14">
                  <c:v>1.865785060000006E-2</c:v>
                </c:pt>
                <c:pt idx="15">
                  <c:v>1.865785060000006E-2</c:v>
                </c:pt>
                <c:pt idx="16">
                  <c:v>1.8404850600000081E-2</c:v>
                </c:pt>
                <c:pt idx="17">
                  <c:v>1.8404850600000081E-2</c:v>
                </c:pt>
                <c:pt idx="18">
                  <c:v>1.8278850599999997E-2</c:v>
                </c:pt>
                <c:pt idx="19">
                  <c:v>1.8278850599999997E-2</c:v>
                </c:pt>
                <c:pt idx="20">
                  <c:v>1.8153850600000063E-2</c:v>
                </c:pt>
                <c:pt idx="21">
                  <c:v>1.8153850600000063E-2</c:v>
                </c:pt>
                <c:pt idx="22">
                  <c:v>1.8098050599999995E-2</c:v>
                </c:pt>
                <c:pt idx="23">
                  <c:v>1.8098050599999995E-2</c:v>
                </c:pt>
                <c:pt idx="24">
                  <c:v>1.8054650599999996E-2</c:v>
                </c:pt>
                <c:pt idx="25">
                  <c:v>1.8054650599999996E-2</c:v>
                </c:pt>
                <c:pt idx="26">
                  <c:v>1.7837650599999998E-2</c:v>
                </c:pt>
                <c:pt idx="27">
                  <c:v>1.7837650599999998E-2</c:v>
                </c:pt>
                <c:pt idx="28">
                  <c:v>1.7722650599999997E-2</c:v>
                </c:pt>
                <c:pt idx="29">
                  <c:v>1.7722650599999997E-2</c:v>
                </c:pt>
                <c:pt idx="30">
                  <c:v>1.7683250599999999E-2</c:v>
                </c:pt>
                <c:pt idx="31">
                  <c:v>1.7683250599999999E-2</c:v>
                </c:pt>
                <c:pt idx="32">
                  <c:v>1.7608850600000062E-2</c:v>
                </c:pt>
                <c:pt idx="33">
                  <c:v>1.7608850600000062E-2</c:v>
                </c:pt>
                <c:pt idx="34">
                  <c:v>1.7516150599999999E-2</c:v>
                </c:pt>
                <c:pt idx="35">
                  <c:v>1.7516150599999999E-2</c:v>
                </c:pt>
                <c:pt idx="36">
                  <c:v>1.74756506E-2</c:v>
                </c:pt>
                <c:pt idx="37">
                  <c:v>1.74756506E-2</c:v>
                </c:pt>
                <c:pt idx="38">
                  <c:v>1.7314650599999998E-2</c:v>
                </c:pt>
                <c:pt idx="39">
                  <c:v>1.7314650599999998E-2</c:v>
                </c:pt>
                <c:pt idx="40">
                  <c:v>1.7127650599999999E-2</c:v>
                </c:pt>
                <c:pt idx="41">
                  <c:v>1.7127650599999999E-2</c:v>
                </c:pt>
                <c:pt idx="42">
                  <c:v>1.7048250599999999E-2</c:v>
                </c:pt>
                <c:pt idx="43">
                  <c:v>1.7048250599999999E-2</c:v>
                </c:pt>
                <c:pt idx="44">
                  <c:v>1.684625060000006E-2</c:v>
                </c:pt>
                <c:pt idx="45">
                  <c:v>1.684625060000006E-2</c:v>
                </c:pt>
                <c:pt idx="46">
                  <c:v>1.6708250600000005E-2</c:v>
                </c:pt>
                <c:pt idx="47">
                  <c:v>1.6708250600000005E-2</c:v>
                </c:pt>
                <c:pt idx="48">
                  <c:v>1.6634850600000063E-2</c:v>
                </c:pt>
                <c:pt idx="49">
                  <c:v>1.6634850600000063E-2</c:v>
                </c:pt>
                <c:pt idx="50">
                  <c:v>1.6322850600000084E-2</c:v>
                </c:pt>
                <c:pt idx="51">
                  <c:v>1.6322850600000084E-2</c:v>
                </c:pt>
                <c:pt idx="52">
                  <c:v>1.6275550599999997E-2</c:v>
                </c:pt>
                <c:pt idx="53">
                  <c:v>1.6275550599999997E-2</c:v>
                </c:pt>
                <c:pt idx="54">
                  <c:v>1.6216550599999997E-2</c:v>
                </c:pt>
                <c:pt idx="55">
                  <c:v>1.6216550599999997E-2</c:v>
                </c:pt>
                <c:pt idx="56">
                  <c:v>1.6097550600000041E-2</c:v>
                </c:pt>
                <c:pt idx="57">
                  <c:v>1.6097550600000041E-2</c:v>
                </c:pt>
                <c:pt idx="58">
                  <c:v>1.5968550600000072E-2</c:v>
                </c:pt>
                <c:pt idx="59">
                  <c:v>1.5968550600000072E-2</c:v>
                </c:pt>
                <c:pt idx="60">
                  <c:v>1.5942350599999995E-2</c:v>
                </c:pt>
                <c:pt idx="61">
                  <c:v>1.5942350599999995E-2</c:v>
                </c:pt>
                <c:pt idx="62">
                  <c:v>1.5920950599999997E-2</c:v>
                </c:pt>
                <c:pt idx="63">
                  <c:v>1.5920950599999997E-2</c:v>
                </c:pt>
                <c:pt idx="64">
                  <c:v>1.5919810599999994E-2</c:v>
                </c:pt>
                <c:pt idx="65">
                  <c:v>1.5919810599999994E-2</c:v>
                </c:pt>
                <c:pt idx="66">
                  <c:v>1.5721810599999993E-2</c:v>
                </c:pt>
                <c:pt idx="67">
                  <c:v>1.5721810599999993E-2</c:v>
                </c:pt>
                <c:pt idx="68">
                  <c:v>1.5709410599999994E-2</c:v>
                </c:pt>
                <c:pt idx="69">
                  <c:v>1.5709410599999994E-2</c:v>
                </c:pt>
                <c:pt idx="70">
                  <c:v>1.5707920599999994E-2</c:v>
                </c:pt>
                <c:pt idx="71">
                  <c:v>1.5707920599999994E-2</c:v>
                </c:pt>
                <c:pt idx="72">
                  <c:v>1.4567920599999997E-2</c:v>
                </c:pt>
                <c:pt idx="73">
                  <c:v>1.4567920599999997E-2</c:v>
                </c:pt>
                <c:pt idx="74">
                  <c:v>1.4551920599999994E-2</c:v>
                </c:pt>
                <c:pt idx="75">
                  <c:v>1.4551920599999994E-2</c:v>
                </c:pt>
                <c:pt idx="76">
                  <c:v>1.4527220599999995E-2</c:v>
                </c:pt>
                <c:pt idx="77">
                  <c:v>1.4527220599999995E-2</c:v>
                </c:pt>
                <c:pt idx="78">
                  <c:v>1.4524320599999994E-2</c:v>
                </c:pt>
                <c:pt idx="79">
                  <c:v>1.4524320599999994E-2</c:v>
                </c:pt>
                <c:pt idx="80">
                  <c:v>1.4508620599999994E-2</c:v>
                </c:pt>
                <c:pt idx="81">
                  <c:v>1.4508620599999994E-2</c:v>
                </c:pt>
                <c:pt idx="82">
                  <c:v>1.4467120599999999E-2</c:v>
                </c:pt>
                <c:pt idx="83">
                  <c:v>1.4467120599999999E-2</c:v>
                </c:pt>
                <c:pt idx="84">
                  <c:v>1.4454120599999993E-2</c:v>
                </c:pt>
                <c:pt idx="85">
                  <c:v>1.4454120599999993E-2</c:v>
                </c:pt>
                <c:pt idx="86">
                  <c:v>1.443982059999999E-2</c:v>
                </c:pt>
                <c:pt idx="87">
                  <c:v>1.443982059999999E-2</c:v>
                </c:pt>
                <c:pt idx="88">
                  <c:v>1.4421420599999993E-2</c:v>
                </c:pt>
                <c:pt idx="89">
                  <c:v>1.4421420599999993E-2</c:v>
                </c:pt>
                <c:pt idx="90">
                  <c:v>1.4419570599999995E-2</c:v>
                </c:pt>
                <c:pt idx="91">
                  <c:v>1.4419570599999995E-2</c:v>
                </c:pt>
                <c:pt idx="92">
                  <c:v>1.4414690599999978E-2</c:v>
                </c:pt>
                <c:pt idx="93">
                  <c:v>1.4414690599999978E-2</c:v>
                </c:pt>
                <c:pt idx="94">
                  <c:v>1.4412520599999997E-2</c:v>
                </c:pt>
                <c:pt idx="95">
                  <c:v>1.4412520599999997E-2</c:v>
                </c:pt>
                <c:pt idx="96">
                  <c:v>1.4410840599999994E-2</c:v>
                </c:pt>
                <c:pt idx="97">
                  <c:v>1.4410840599999994E-2</c:v>
                </c:pt>
                <c:pt idx="98">
                  <c:v>1.4409310599999994E-2</c:v>
                </c:pt>
                <c:pt idx="99">
                  <c:v>1.4409310599999994E-2</c:v>
                </c:pt>
                <c:pt idx="100">
                  <c:v>1.4382910599999976E-2</c:v>
                </c:pt>
                <c:pt idx="101">
                  <c:v>1.4382910599999976E-2</c:v>
                </c:pt>
                <c:pt idx="102">
                  <c:v>1.4369510599999994E-2</c:v>
                </c:pt>
                <c:pt idx="103">
                  <c:v>1.4369510599999994E-2</c:v>
                </c:pt>
                <c:pt idx="104">
                  <c:v>1.4361240599999978E-2</c:v>
                </c:pt>
                <c:pt idx="105">
                  <c:v>1.4361240599999978E-2</c:v>
                </c:pt>
                <c:pt idx="106">
                  <c:v>1.4308040599999992E-2</c:v>
                </c:pt>
                <c:pt idx="107">
                  <c:v>1.4308040599999992E-2</c:v>
                </c:pt>
                <c:pt idx="108">
                  <c:v>1.4296340599999945E-2</c:v>
                </c:pt>
                <c:pt idx="109">
                  <c:v>1.4296340599999945E-2</c:v>
                </c:pt>
                <c:pt idx="110">
                  <c:v>1.4287240599999952E-2</c:v>
                </c:pt>
                <c:pt idx="111">
                  <c:v>1.4287240599999952E-2</c:v>
                </c:pt>
                <c:pt idx="112">
                  <c:v>1.4284130599999995E-2</c:v>
                </c:pt>
                <c:pt idx="113">
                  <c:v>1.4284130599999995E-2</c:v>
                </c:pt>
                <c:pt idx="114">
                  <c:v>1.4282560599999997E-2</c:v>
                </c:pt>
                <c:pt idx="115">
                  <c:v>1.4282560599999997E-2</c:v>
                </c:pt>
                <c:pt idx="116">
                  <c:v>1.4276300599999974E-2</c:v>
                </c:pt>
                <c:pt idx="117">
                  <c:v>1.4276300599999974E-2</c:v>
                </c:pt>
                <c:pt idx="118">
                  <c:v>1.4274920599999996E-2</c:v>
                </c:pt>
                <c:pt idx="119">
                  <c:v>1.4274920599999996E-2</c:v>
                </c:pt>
                <c:pt idx="120">
                  <c:v>1.4273947599999932E-2</c:v>
                </c:pt>
                <c:pt idx="121">
                  <c:v>1.4273947599999932E-2</c:v>
                </c:pt>
                <c:pt idx="122">
                  <c:v>1.4228547599999994E-2</c:v>
                </c:pt>
                <c:pt idx="123">
                  <c:v>1.4228547599999994E-2</c:v>
                </c:pt>
                <c:pt idx="124">
                  <c:v>1.4227477600000003E-2</c:v>
                </c:pt>
                <c:pt idx="125">
                  <c:v>1.4227477600000003E-2</c:v>
                </c:pt>
                <c:pt idx="126">
                  <c:v>1.4224397599999996E-2</c:v>
                </c:pt>
                <c:pt idx="127">
                  <c:v>1.4224397599999996E-2</c:v>
                </c:pt>
                <c:pt idx="128">
                  <c:v>1.4219047599999935E-2</c:v>
                </c:pt>
                <c:pt idx="129">
                  <c:v>1.4219047599999935E-2</c:v>
                </c:pt>
                <c:pt idx="130">
                  <c:v>1.4199647599999924E-2</c:v>
                </c:pt>
                <c:pt idx="131">
                  <c:v>1.4199647599999924E-2</c:v>
                </c:pt>
                <c:pt idx="132">
                  <c:v>1.4191137599999994E-2</c:v>
                </c:pt>
                <c:pt idx="133">
                  <c:v>1.4191137599999994E-2</c:v>
                </c:pt>
                <c:pt idx="134">
                  <c:v>1.4166937599999978E-2</c:v>
                </c:pt>
                <c:pt idx="135">
                  <c:v>1.4166937599999978E-2</c:v>
                </c:pt>
                <c:pt idx="136">
                  <c:v>1.4133037599999978E-2</c:v>
                </c:pt>
                <c:pt idx="137">
                  <c:v>1.4133037599999978E-2</c:v>
                </c:pt>
                <c:pt idx="138">
                  <c:v>1.4117437599999998E-2</c:v>
                </c:pt>
                <c:pt idx="139">
                  <c:v>1.4117437599999998E-2</c:v>
                </c:pt>
                <c:pt idx="140">
                  <c:v>1.4115147599999952E-2</c:v>
                </c:pt>
                <c:pt idx="141">
                  <c:v>1.4115147599999952E-2</c:v>
                </c:pt>
                <c:pt idx="142">
                  <c:v>1.4114147599999976E-2</c:v>
                </c:pt>
                <c:pt idx="143">
                  <c:v>1.4114147599999976E-2</c:v>
                </c:pt>
                <c:pt idx="144">
                  <c:v>1.4110167599999996E-2</c:v>
                </c:pt>
                <c:pt idx="145">
                  <c:v>1.4110167599999996E-2</c:v>
                </c:pt>
                <c:pt idx="146">
                  <c:v>1.4107317599999994E-2</c:v>
                </c:pt>
                <c:pt idx="147">
                  <c:v>1.4107317599999994E-2</c:v>
                </c:pt>
                <c:pt idx="148">
                  <c:v>1.4105477599999999E-2</c:v>
                </c:pt>
                <c:pt idx="149">
                  <c:v>1.4105477599999999E-2</c:v>
                </c:pt>
                <c:pt idx="150">
                  <c:v>1.4066277599999998E-2</c:v>
                </c:pt>
                <c:pt idx="151">
                  <c:v>1.4066277599999998E-2</c:v>
                </c:pt>
                <c:pt idx="152">
                  <c:v>1.4023877600000047E-2</c:v>
                </c:pt>
                <c:pt idx="153">
                  <c:v>1.4023877600000047E-2</c:v>
                </c:pt>
                <c:pt idx="154">
                  <c:v>1.3994977600000003E-2</c:v>
                </c:pt>
                <c:pt idx="155">
                  <c:v>1.3994977600000003E-2</c:v>
                </c:pt>
                <c:pt idx="156">
                  <c:v>1.3990367599999999E-2</c:v>
                </c:pt>
                <c:pt idx="157">
                  <c:v>1.3990367599999999E-2</c:v>
                </c:pt>
                <c:pt idx="158">
                  <c:v>1.3973667599999998E-2</c:v>
                </c:pt>
                <c:pt idx="159">
                  <c:v>1.3973667599999998E-2</c:v>
                </c:pt>
                <c:pt idx="160">
                  <c:v>1.3968677600000054E-2</c:v>
                </c:pt>
                <c:pt idx="161">
                  <c:v>1.3968677600000054E-2</c:v>
                </c:pt>
                <c:pt idx="162">
                  <c:v>1.3965277600000051E-2</c:v>
                </c:pt>
                <c:pt idx="163">
                  <c:v>1.3965277600000051E-2</c:v>
                </c:pt>
                <c:pt idx="164">
                  <c:v>1.3963317599999997E-2</c:v>
                </c:pt>
                <c:pt idx="165">
                  <c:v>1.3963317599999997E-2</c:v>
                </c:pt>
                <c:pt idx="166">
                  <c:v>1.3947917599999997E-2</c:v>
                </c:pt>
                <c:pt idx="167">
                  <c:v>1.3947917599999997E-2</c:v>
                </c:pt>
                <c:pt idx="168">
                  <c:v>1.3935517599999997E-2</c:v>
                </c:pt>
                <c:pt idx="169">
                  <c:v>1.3935517599999997E-2</c:v>
                </c:pt>
                <c:pt idx="170">
                  <c:v>1.3933707599999999E-2</c:v>
                </c:pt>
                <c:pt idx="171">
                  <c:v>1.3933707599999999E-2</c:v>
                </c:pt>
                <c:pt idx="172">
                  <c:v>1.3868207600000003E-2</c:v>
                </c:pt>
                <c:pt idx="173">
                  <c:v>1.3868207600000003E-2</c:v>
                </c:pt>
                <c:pt idx="174">
                  <c:v>1.3858267599999998E-2</c:v>
                </c:pt>
                <c:pt idx="175">
                  <c:v>1.3858267599999998E-2</c:v>
                </c:pt>
                <c:pt idx="176">
                  <c:v>1.3850567600000051E-2</c:v>
                </c:pt>
                <c:pt idx="177">
                  <c:v>1.3850567600000051E-2</c:v>
                </c:pt>
                <c:pt idx="178">
                  <c:v>1.3849107600000053E-2</c:v>
                </c:pt>
                <c:pt idx="179">
                  <c:v>1.3849107600000053E-2</c:v>
                </c:pt>
                <c:pt idx="180">
                  <c:v>1.3847937599999999E-2</c:v>
                </c:pt>
                <c:pt idx="181">
                  <c:v>1.3847937599999999E-2</c:v>
                </c:pt>
                <c:pt idx="182">
                  <c:v>1.384183760000007E-2</c:v>
                </c:pt>
                <c:pt idx="183">
                  <c:v>1.384183760000007E-2</c:v>
                </c:pt>
                <c:pt idx="184">
                  <c:v>1.3835737599999998E-2</c:v>
                </c:pt>
                <c:pt idx="185">
                  <c:v>1.3835737599999998E-2</c:v>
                </c:pt>
                <c:pt idx="186">
                  <c:v>1.3810837600000049E-2</c:v>
                </c:pt>
                <c:pt idx="187">
                  <c:v>1.3810837600000049E-2</c:v>
                </c:pt>
                <c:pt idx="188">
                  <c:v>1.3783837600000067E-2</c:v>
                </c:pt>
                <c:pt idx="189">
                  <c:v>1.3783837600000067E-2</c:v>
                </c:pt>
                <c:pt idx="190">
                  <c:v>1.3780907600000048E-2</c:v>
                </c:pt>
                <c:pt idx="191">
                  <c:v>1.3780907600000048E-2</c:v>
                </c:pt>
                <c:pt idx="192">
                  <c:v>1.3769607599999999E-2</c:v>
                </c:pt>
                <c:pt idx="193">
                  <c:v>1.3769607599999999E-2</c:v>
                </c:pt>
                <c:pt idx="194">
                  <c:v>1.3758007599999999E-2</c:v>
                </c:pt>
                <c:pt idx="195">
                  <c:v>1.3758007599999999E-2</c:v>
                </c:pt>
                <c:pt idx="196">
                  <c:v>1.3649007600000021E-2</c:v>
                </c:pt>
                <c:pt idx="197">
                  <c:v>1.3649007600000021E-2</c:v>
                </c:pt>
                <c:pt idx="198">
                  <c:v>1.3540007600000055E-2</c:v>
                </c:pt>
                <c:pt idx="199">
                  <c:v>1.3540007600000055E-2</c:v>
                </c:pt>
                <c:pt idx="200">
                  <c:v>1.2360007600000021E-2</c:v>
                </c:pt>
                <c:pt idx="201">
                  <c:v>1.2360007600000021E-2</c:v>
                </c:pt>
                <c:pt idx="202">
                  <c:v>1.2356827599999998E-2</c:v>
                </c:pt>
                <c:pt idx="203">
                  <c:v>1.2356827599999998E-2</c:v>
                </c:pt>
                <c:pt idx="204">
                  <c:v>1.2256827599999999E-2</c:v>
                </c:pt>
                <c:pt idx="205">
                  <c:v>1.2256827599999999E-2</c:v>
                </c:pt>
                <c:pt idx="206">
                  <c:v>1.2215127599999999E-2</c:v>
                </c:pt>
                <c:pt idx="207">
                  <c:v>1.2215127599999999E-2</c:v>
                </c:pt>
                <c:pt idx="208">
                  <c:v>1.2210227599999998E-2</c:v>
                </c:pt>
                <c:pt idx="209">
                  <c:v>1.2210227599999998E-2</c:v>
                </c:pt>
                <c:pt idx="210">
                  <c:v>1.2205737599999999E-2</c:v>
                </c:pt>
                <c:pt idx="211">
                  <c:v>1.2205737599999999E-2</c:v>
                </c:pt>
                <c:pt idx="212">
                  <c:v>1.2096737599999996E-2</c:v>
                </c:pt>
                <c:pt idx="213">
                  <c:v>1.2096737599999996E-2</c:v>
                </c:pt>
                <c:pt idx="214">
                  <c:v>1.1987737600000046E-2</c:v>
                </c:pt>
                <c:pt idx="215">
                  <c:v>1.1987737600000046E-2</c:v>
                </c:pt>
                <c:pt idx="216">
                  <c:v>1.0807737599999999E-2</c:v>
                </c:pt>
                <c:pt idx="217">
                  <c:v>1.0807737599999999E-2</c:v>
                </c:pt>
                <c:pt idx="218">
                  <c:v>1.0805137600000042E-2</c:v>
                </c:pt>
                <c:pt idx="219">
                  <c:v>1.0805137600000042E-2</c:v>
                </c:pt>
                <c:pt idx="220">
                  <c:v>1.0804609600000048E-2</c:v>
                </c:pt>
                <c:pt idx="221">
                  <c:v>1.0804609600000048E-2</c:v>
                </c:pt>
                <c:pt idx="222">
                  <c:v>1.0791109600000053E-2</c:v>
                </c:pt>
                <c:pt idx="223">
                  <c:v>1.0791109600000053E-2</c:v>
                </c:pt>
                <c:pt idx="224">
                  <c:v>1.0790803599999999E-2</c:v>
                </c:pt>
                <c:pt idx="225">
                  <c:v>1.0790803599999999E-2</c:v>
                </c:pt>
                <c:pt idx="226">
                  <c:v>8.1608036000000023E-3</c:v>
                </c:pt>
                <c:pt idx="227">
                  <c:v>8.1608036000000023E-3</c:v>
                </c:pt>
                <c:pt idx="228">
                  <c:v>8.1574536000000048E-3</c:v>
                </c:pt>
                <c:pt idx="229">
                  <c:v>8.1574536000000048E-3</c:v>
                </c:pt>
                <c:pt idx="230">
                  <c:v>8.1570596000000248E-3</c:v>
                </c:pt>
                <c:pt idx="231">
                  <c:v>8.1570596000000248E-3</c:v>
                </c:pt>
                <c:pt idx="232">
                  <c:v>8.1210596000000027E-3</c:v>
                </c:pt>
                <c:pt idx="233">
                  <c:v>8.1210596000000027E-3</c:v>
                </c:pt>
                <c:pt idx="234">
                  <c:v>8.1186296000000015E-3</c:v>
                </c:pt>
                <c:pt idx="235">
                  <c:v>8.1186296000000015E-3</c:v>
                </c:pt>
                <c:pt idx="236">
                  <c:v>8.1162696000000034E-3</c:v>
                </c:pt>
                <c:pt idx="237">
                  <c:v>8.1162696000000034E-3</c:v>
                </c:pt>
                <c:pt idx="238">
                  <c:v>8.1159916000000006E-3</c:v>
                </c:pt>
                <c:pt idx="239">
                  <c:v>8.1159916000000006E-3</c:v>
                </c:pt>
                <c:pt idx="240">
                  <c:v>8.1157056000000227E-3</c:v>
                </c:pt>
                <c:pt idx="241">
                  <c:v>8.1157056000000227E-3</c:v>
                </c:pt>
                <c:pt idx="242">
                  <c:v>8.1154226000000208E-3</c:v>
                </c:pt>
                <c:pt idx="243">
                  <c:v>8.1154226000000208E-3</c:v>
                </c:pt>
                <c:pt idx="244">
                  <c:v>8.0944226000000067E-3</c:v>
                </c:pt>
                <c:pt idx="245">
                  <c:v>8.0944226000000067E-3</c:v>
                </c:pt>
                <c:pt idx="246">
                  <c:v>8.0915826000000409E-3</c:v>
                </c:pt>
                <c:pt idx="247">
                  <c:v>8.0915826000000409E-3</c:v>
                </c:pt>
                <c:pt idx="248">
                  <c:v>8.0912486000000033E-3</c:v>
                </c:pt>
                <c:pt idx="249">
                  <c:v>8.0912486000000033E-3</c:v>
                </c:pt>
                <c:pt idx="250">
                  <c:v>8.0908776000000026E-3</c:v>
                </c:pt>
                <c:pt idx="251">
                  <c:v>8.0908776000000026E-3</c:v>
                </c:pt>
                <c:pt idx="252">
                  <c:v>8.0308776000000016E-3</c:v>
                </c:pt>
                <c:pt idx="253">
                  <c:v>8.0308776000000016E-3</c:v>
                </c:pt>
                <c:pt idx="254">
                  <c:v>7.9708776000000335E-3</c:v>
                </c:pt>
                <c:pt idx="255">
                  <c:v>7.9708776000000335E-3</c:v>
                </c:pt>
                <c:pt idx="256">
                  <c:v>7.4188776000000253E-3</c:v>
                </c:pt>
                <c:pt idx="257">
                  <c:v>7.4188776000000253E-3</c:v>
                </c:pt>
                <c:pt idx="258">
                  <c:v>7.4179896000000104E-3</c:v>
                </c:pt>
                <c:pt idx="259">
                  <c:v>7.4179896000000104E-3</c:v>
                </c:pt>
                <c:pt idx="260">
                  <c:v>7.4104396000000206E-3</c:v>
                </c:pt>
                <c:pt idx="261">
                  <c:v>7.4104396000000206E-3</c:v>
                </c:pt>
                <c:pt idx="262">
                  <c:v>7.3455396000000114E-3</c:v>
                </c:pt>
                <c:pt idx="263">
                  <c:v>7.3455396000000114E-3</c:v>
                </c:pt>
                <c:pt idx="264">
                  <c:v>7.3411396000000123E-3</c:v>
                </c:pt>
                <c:pt idx="265">
                  <c:v>7.3411396000000123E-3</c:v>
                </c:pt>
                <c:pt idx="266">
                  <c:v>7.3406216000000309E-3</c:v>
                </c:pt>
                <c:pt idx="267">
                  <c:v>7.3406216000000309E-3</c:v>
                </c:pt>
                <c:pt idx="268">
                  <c:v>7.3238216000000014E-3</c:v>
                </c:pt>
                <c:pt idx="269">
                  <c:v>7.3238216000000014E-3</c:v>
                </c:pt>
                <c:pt idx="270">
                  <c:v>7.2507216000000287E-3</c:v>
                </c:pt>
                <c:pt idx="271">
                  <c:v>7.2507216000000287E-3</c:v>
                </c:pt>
                <c:pt idx="272">
                  <c:v>7.2113216000000346E-3</c:v>
                </c:pt>
                <c:pt idx="273">
                  <c:v>7.2113216000000346E-3</c:v>
                </c:pt>
                <c:pt idx="274">
                  <c:v>7.2101816000000023E-3</c:v>
                </c:pt>
                <c:pt idx="275">
                  <c:v>7.2101816000000023E-3</c:v>
                </c:pt>
                <c:pt idx="276">
                  <c:v>7.2066416000000416E-3</c:v>
                </c:pt>
                <c:pt idx="277">
                  <c:v>7.2066416000000416E-3</c:v>
                </c:pt>
                <c:pt idx="278">
                  <c:v>7.1986416000000206E-3</c:v>
                </c:pt>
                <c:pt idx="279">
                  <c:v>7.1986416000000206E-3</c:v>
                </c:pt>
                <c:pt idx="280">
                  <c:v>7.1982256000000114E-3</c:v>
                </c:pt>
                <c:pt idx="281">
                  <c:v>7.1982256000000114E-3</c:v>
                </c:pt>
                <c:pt idx="282">
                  <c:v>7.1981384000000034E-3</c:v>
                </c:pt>
                <c:pt idx="283">
                  <c:v>7.1981384000000034E-3</c:v>
                </c:pt>
                <c:pt idx="284">
                  <c:v>7.1520384000000013E-3</c:v>
                </c:pt>
                <c:pt idx="285">
                  <c:v>7.1520384000000013E-3</c:v>
                </c:pt>
                <c:pt idx="286">
                  <c:v>7.1517554000000124E-3</c:v>
                </c:pt>
                <c:pt idx="287">
                  <c:v>7.1517554000000124E-3</c:v>
                </c:pt>
                <c:pt idx="288">
                  <c:v>7.1434953999999998E-3</c:v>
                </c:pt>
                <c:pt idx="289">
                  <c:v>7.1434953999999998E-3</c:v>
                </c:pt>
                <c:pt idx="290">
                  <c:v>7.1426954000000124E-3</c:v>
                </c:pt>
                <c:pt idx="291">
                  <c:v>7.1426954000000124E-3</c:v>
                </c:pt>
                <c:pt idx="292">
                  <c:v>7.1417234000000392E-3</c:v>
                </c:pt>
                <c:pt idx="293">
                  <c:v>7.1417234000000392E-3</c:v>
                </c:pt>
                <c:pt idx="294">
                  <c:v>7.1416362000000034E-3</c:v>
                </c:pt>
                <c:pt idx="295">
                  <c:v>7.1416362000000034E-3</c:v>
                </c:pt>
                <c:pt idx="296">
                  <c:v>7.1401462000000113E-3</c:v>
                </c:pt>
                <c:pt idx="297">
                  <c:v>7.1401462000000113E-3</c:v>
                </c:pt>
                <c:pt idx="298">
                  <c:v>7.1228462000000005E-3</c:v>
                </c:pt>
                <c:pt idx="299">
                  <c:v>7.1228462000000005E-3</c:v>
                </c:pt>
                <c:pt idx="300">
                  <c:v>7.1131762000000006E-3</c:v>
                </c:pt>
                <c:pt idx="301">
                  <c:v>7.1131762000000006E-3</c:v>
                </c:pt>
                <c:pt idx="302">
                  <c:v>7.1120362000000005E-3</c:v>
                </c:pt>
                <c:pt idx="303">
                  <c:v>7.1120362000000005E-3</c:v>
                </c:pt>
                <c:pt idx="304">
                  <c:v>7.1116652000000205E-3</c:v>
                </c:pt>
                <c:pt idx="305">
                  <c:v>7.1116652000000205E-3</c:v>
                </c:pt>
                <c:pt idx="306">
                  <c:v>5.4416652000000348E-3</c:v>
                </c:pt>
                <c:pt idx="307">
                  <c:v>5.4416652000000348E-3</c:v>
                </c:pt>
                <c:pt idx="308">
                  <c:v>4.2616652000000187E-3</c:v>
                </c:pt>
                <c:pt idx="309">
                  <c:v>4.2616652000000187E-3</c:v>
                </c:pt>
                <c:pt idx="310">
                  <c:v>3.0816652000000052E-3</c:v>
                </c:pt>
                <c:pt idx="311">
                  <c:v>3.0816652000000052E-3</c:v>
                </c:pt>
                <c:pt idx="312">
                  <c:v>3.0813132000000174E-3</c:v>
                </c:pt>
                <c:pt idx="313">
                  <c:v>3.0813132000000174E-3</c:v>
                </c:pt>
                <c:pt idx="314">
                  <c:v>2.730313200000016E-3</c:v>
                </c:pt>
                <c:pt idx="315">
                  <c:v>2.730313200000016E-3</c:v>
                </c:pt>
                <c:pt idx="316">
                  <c:v>2.6890132000000106E-3</c:v>
                </c:pt>
                <c:pt idx="317">
                  <c:v>2.6890132000000106E-3</c:v>
                </c:pt>
                <c:pt idx="318">
                  <c:v>2.6889732000000164E-3</c:v>
                </c:pt>
                <c:pt idx="319">
                  <c:v>2.6889732000000164E-3</c:v>
                </c:pt>
                <c:pt idx="320">
                  <c:v>2.6883432000000124E-3</c:v>
                </c:pt>
                <c:pt idx="321">
                  <c:v>2.6883432000000124E-3</c:v>
                </c:pt>
                <c:pt idx="322">
                  <c:v>2.6874782000000084E-3</c:v>
                </c:pt>
                <c:pt idx="323">
                  <c:v>2.6874782000000084E-3</c:v>
                </c:pt>
                <c:pt idx="324">
                  <c:v>2.5874781999999999E-3</c:v>
                </c:pt>
                <c:pt idx="325">
                  <c:v>2.5874781999999999E-3</c:v>
                </c:pt>
                <c:pt idx="326">
                  <c:v>2.5647782000000098E-3</c:v>
                </c:pt>
                <c:pt idx="327">
                  <c:v>2.5647782000000098E-3</c:v>
                </c:pt>
                <c:pt idx="328">
                  <c:v>2.4916781999999977E-3</c:v>
                </c:pt>
                <c:pt idx="329">
                  <c:v>2.4916781999999977E-3</c:v>
                </c:pt>
                <c:pt idx="330">
                  <c:v>2.4916181999999967E-3</c:v>
                </c:pt>
                <c:pt idx="331">
                  <c:v>2.4916181999999967E-3</c:v>
                </c:pt>
                <c:pt idx="332">
                  <c:v>2.4376182E-3</c:v>
                </c:pt>
                <c:pt idx="333">
                  <c:v>2.4376182E-3</c:v>
                </c:pt>
                <c:pt idx="334">
                  <c:v>2.4372601999999998E-3</c:v>
                </c:pt>
                <c:pt idx="335">
                  <c:v>2.4372601999999998E-3</c:v>
                </c:pt>
                <c:pt idx="336">
                  <c:v>2.4364601999999967E-3</c:v>
                </c:pt>
                <c:pt idx="337">
                  <c:v>2.4364601999999967E-3</c:v>
                </c:pt>
                <c:pt idx="338">
                  <c:v>2.3788601999999988E-3</c:v>
                </c:pt>
                <c:pt idx="339">
                  <c:v>2.3788601999999988E-3</c:v>
                </c:pt>
                <c:pt idx="340">
                  <c:v>2.3248601999999998E-3</c:v>
                </c:pt>
                <c:pt idx="341">
                  <c:v>2.3248601999999998E-3</c:v>
                </c:pt>
                <c:pt idx="342">
                  <c:v>1.1848602000000001E-3</c:v>
                </c:pt>
                <c:pt idx="343">
                  <c:v>1.1848602000000001E-3</c:v>
                </c:pt>
                <c:pt idx="344">
                  <c:v>1.1117601999999997E-3</c:v>
                </c:pt>
                <c:pt idx="345">
                  <c:v>1.1117601999999997E-3</c:v>
                </c:pt>
                <c:pt idx="346">
                  <c:v>1.1070002E-3</c:v>
                </c:pt>
                <c:pt idx="347">
                  <c:v>1.1070002E-3</c:v>
                </c:pt>
                <c:pt idx="348">
                  <c:v>1.1064402000000044E-3</c:v>
                </c:pt>
                <c:pt idx="349">
                  <c:v>1.1064402000000044E-3</c:v>
                </c:pt>
                <c:pt idx="350">
                  <c:v>1.0333402000000001E-3</c:v>
                </c:pt>
                <c:pt idx="351">
                  <c:v>1.0333402000000001E-3</c:v>
                </c:pt>
                <c:pt idx="352">
                  <c:v>9.6024020000000658E-4</c:v>
                </c:pt>
                <c:pt idx="353">
                  <c:v>9.6024020000000658E-4</c:v>
                </c:pt>
                <c:pt idx="354">
                  <c:v>9.5224020000000617E-4</c:v>
                </c:pt>
                <c:pt idx="355">
                  <c:v>9.5224020000000617E-4</c:v>
                </c:pt>
                <c:pt idx="356">
                  <c:v>9.5144020000000485E-4</c:v>
                </c:pt>
                <c:pt idx="357">
                  <c:v>9.5144020000000485E-4</c:v>
                </c:pt>
                <c:pt idx="358">
                  <c:v>9.3414020000000416E-4</c:v>
                </c:pt>
                <c:pt idx="359">
                  <c:v>9.3414020000000416E-4</c:v>
                </c:pt>
                <c:pt idx="360">
                  <c:v>9.3240020000000267E-4</c:v>
                </c:pt>
                <c:pt idx="361">
                  <c:v>9.3240020000000267E-4</c:v>
                </c:pt>
                <c:pt idx="362">
                  <c:v>9.3231300000000492E-4</c:v>
                </c:pt>
                <c:pt idx="363">
                  <c:v>9.3231300000000492E-4</c:v>
                </c:pt>
                <c:pt idx="364">
                  <c:v>9.3223620000000248E-4</c:v>
                </c:pt>
                <c:pt idx="365">
                  <c:v>9.3223620000000248E-4</c:v>
                </c:pt>
                <c:pt idx="366">
                  <c:v>9.3109620000000068E-4</c:v>
                </c:pt>
                <c:pt idx="367">
                  <c:v>9.3109620000000068E-4</c:v>
                </c:pt>
                <c:pt idx="368">
                  <c:v>9.2337620000000023E-4</c:v>
                </c:pt>
                <c:pt idx="369">
                  <c:v>9.2337620000000023E-4</c:v>
                </c:pt>
                <c:pt idx="370">
                  <c:v>9.2246820000000068E-4</c:v>
                </c:pt>
                <c:pt idx="371">
                  <c:v>9.2246820000000068E-4</c:v>
                </c:pt>
                <c:pt idx="372">
                  <c:v>9.2238100000000022E-4</c:v>
                </c:pt>
                <c:pt idx="373">
                  <c:v>9.2238100000000022E-4</c:v>
                </c:pt>
                <c:pt idx="374">
                  <c:v>9.2182300000000022E-4</c:v>
                </c:pt>
                <c:pt idx="375">
                  <c:v>9.2182300000000022E-4</c:v>
                </c:pt>
                <c:pt idx="376">
                  <c:v>9.2033300000000028E-4</c:v>
                </c:pt>
                <c:pt idx="377">
                  <c:v>9.2033300000000028E-4</c:v>
                </c:pt>
                <c:pt idx="378">
                  <c:v>9.1953300000000373E-4</c:v>
                </c:pt>
                <c:pt idx="379">
                  <c:v>9.1953300000000373E-4</c:v>
                </c:pt>
                <c:pt idx="380">
                  <c:v>9.1153300000000267E-4</c:v>
                </c:pt>
                <c:pt idx="381">
                  <c:v>9.1153300000000267E-4</c:v>
                </c:pt>
                <c:pt idx="382">
                  <c:v>8.9423300000000372E-4</c:v>
                </c:pt>
                <c:pt idx="383">
                  <c:v>8.9423300000000372E-4</c:v>
                </c:pt>
                <c:pt idx="384">
                  <c:v>8.9274300000000562E-4</c:v>
                </c:pt>
                <c:pt idx="385">
                  <c:v>8.9274300000000562E-4</c:v>
                </c:pt>
                <c:pt idx="386">
                  <c:v>8.9194300000000701E-4</c:v>
                </c:pt>
                <c:pt idx="387">
                  <c:v>8.9194300000000701E-4</c:v>
                </c:pt>
                <c:pt idx="388">
                  <c:v>8.7464300000000361E-4</c:v>
                </c:pt>
                <c:pt idx="389">
                  <c:v>8.7464300000000361E-4</c:v>
                </c:pt>
                <c:pt idx="390">
                  <c:v>8.6664300000000645E-4</c:v>
                </c:pt>
                <c:pt idx="391">
                  <c:v>8.6664300000000645E-4</c:v>
                </c:pt>
                <c:pt idx="392">
                  <c:v>8.6584300000000513E-4</c:v>
                </c:pt>
                <c:pt idx="393">
                  <c:v>8.6584300000000513E-4</c:v>
                </c:pt>
                <c:pt idx="394">
                  <c:v>8.5784300000000451E-4</c:v>
                </c:pt>
                <c:pt idx="395">
                  <c:v>8.5784300000000451E-4</c:v>
                </c:pt>
                <c:pt idx="396">
                  <c:v>8.4054300000000793E-4</c:v>
                </c:pt>
                <c:pt idx="397">
                  <c:v>8.4054300000000793E-4</c:v>
                </c:pt>
                <c:pt idx="398">
                  <c:v>8.4019100000000022E-4</c:v>
                </c:pt>
                <c:pt idx="399">
                  <c:v>8.4019100000000022E-4</c:v>
                </c:pt>
                <c:pt idx="400">
                  <c:v>8.390510000000045E-4</c:v>
                </c:pt>
                <c:pt idx="401">
                  <c:v>8.390510000000045E-4</c:v>
                </c:pt>
                <c:pt idx="402">
                  <c:v>8.3865100000000547E-4</c:v>
                </c:pt>
                <c:pt idx="403">
                  <c:v>8.3865100000000547E-4</c:v>
                </c:pt>
                <c:pt idx="404">
                  <c:v>8.3745100000000457E-4</c:v>
                </c:pt>
                <c:pt idx="405">
                  <c:v>8.3745100000000457E-4</c:v>
                </c:pt>
                <c:pt idx="406">
                  <c:v>8.3709900000000466E-4</c:v>
                </c:pt>
                <c:pt idx="407">
                  <c:v>8.3709900000000466E-4</c:v>
                </c:pt>
                <c:pt idx="408">
                  <c:v>8.3674700000000476E-4</c:v>
                </c:pt>
                <c:pt idx="409">
                  <c:v>8.3674700000000476E-4</c:v>
                </c:pt>
                <c:pt idx="410">
                  <c:v>8.365550000000077E-4</c:v>
                </c:pt>
                <c:pt idx="411">
                  <c:v>8.365550000000077E-4</c:v>
                </c:pt>
                <c:pt idx="412">
                  <c:v>8.3651500000000588E-4</c:v>
                </c:pt>
                <c:pt idx="413">
                  <c:v>8.3651500000000588E-4</c:v>
                </c:pt>
                <c:pt idx="414">
                  <c:v>8.3647500000000492E-4</c:v>
                </c:pt>
                <c:pt idx="415">
                  <c:v>8.3647500000000492E-4</c:v>
                </c:pt>
                <c:pt idx="416">
                  <c:v>8.3643500000000245E-4</c:v>
                </c:pt>
                <c:pt idx="417">
                  <c:v>8.3643500000000245E-4</c:v>
                </c:pt>
                <c:pt idx="418">
                  <c:v>8.3557000000000737E-4</c:v>
                </c:pt>
                <c:pt idx="419">
                  <c:v>8.3557000000000737E-4</c:v>
                </c:pt>
                <c:pt idx="420">
                  <c:v>7.7797000000000489E-4</c:v>
                </c:pt>
                <c:pt idx="421">
                  <c:v>7.7797000000000489E-4</c:v>
                </c:pt>
                <c:pt idx="422">
                  <c:v>7.7683000000000309E-4</c:v>
                </c:pt>
                <c:pt idx="423">
                  <c:v>7.7683000000000309E-4</c:v>
                </c:pt>
                <c:pt idx="424">
                  <c:v>7.7569000000000281E-4</c:v>
                </c:pt>
                <c:pt idx="425">
                  <c:v>7.7569000000000281E-4</c:v>
                </c:pt>
                <c:pt idx="426">
                  <c:v>7.7455000000000134E-4</c:v>
                </c:pt>
                <c:pt idx="427">
                  <c:v>7.7455000000000134E-4</c:v>
                </c:pt>
                <c:pt idx="428">
                  <c:v>7.7341000000000237E-4</c:v>
                </c:pt>
                <c:pt idx="429">
                  <c:v>7.7341000000000237E-4</c:v>
                </c:pt>
                <c:pt idx="430">
                  <c:v>7.7221000000000104E-4</c:v>
                </c:pt>
                <c:pt idx="431">
                  <c:v>7.7221000000000104E-4</c:v>
                </c:pt>
                <c:pt idx="432">
                  <c:v>7.7203600000000339E-4</c:v>
                </c:pt>
                <c:pt idx="433">
                  <c:v>7.7203600000000339E-4</c:v>
                </c:pt>
                <c:pt idx="434">
                  <c:v>7.6826600000000323E-4</c:v>
                </c:pt>
                <c:pt idx="435">
                  <c:v>7.6826600000000323E-4</c:v>
                </c:pt>
                <c:pt idx="436">
                  <c:v>7.6706600000000429E-4</c:v>
                </c:pt>
                <c:pt idx="437">
                  <c:v>7.6706600000000429E-4</c:v>
                </c:pt>
                <c:pt idx="438">
                  <c:v>7.6586600000000317E-4</c:v>
                </c:pt>
                <c:pt idx="439">
                  <c:v>7.6586600000000317E-4</c:v>
                </c:pt>
                <c:pt idx="440">
                  <c:v>7.6466600000000412E-4</c:v>
                </c:pt>
                <c:pt idx="441">
                  <c:v>7.6466600000000412E-4</c:v>
                </c:pt>
                <c:pt idx="442">
                  <c:v>7.6440399999999999E-4</c:v>
                </c:pt>
                <c:pt idx="443">
                  <c:v>7.6440399999999999E-4</c:v>
                </c:pt>
                <c:pt idx="444">
                  <c:v>7.6266400000000274E-4</c:v>
                </c:pt>
                <c:pt idx="445">
                  <c:v>7.6266400000000274E-4</c:v>
                </c:pt>
                <c:pt idx="446">
                  <c:v>7.6226399999999991E-4</c:v>
                </c:pt>
                <c:pt idx="447">
                  <c:v>7.6226399999999991E-4</c:v>
                </c:pt>
                <c:pt idx="448">
                  <c:v>7.6186400000000272E-4</c:v>
                </c:pt>
                <c:pt idx="449">
                  <c:v>7.6186400000000272E-4</c:v>
                </c:pt>
                <c:pt idx="450">
                  <c:v>7.6169000000000139E-4</c:v>
                </c:pt>
                <c:pt idx="451">
                  <c:v>7.6169000000000139E-4</c:v>
                </c:pt>
                <c:pt idx="452">
                  <c:v>7.5792000000000459E-4</c:v>
                </c:pt>
                <c:pt idx="453">
                  <c:v>7.5792000000000459E-4</c:v>
                </c:pt>
                <c:pt idx="454">
                  <c:v>7.5705500000000235E-4</c:v>
                </c:pt>
                <c:pt idx="455">
                  <c:v>7.5705500000000235E-4</c:v>
                </c:pt>
                <c:pt idx="456">
                  <c:v>7.5619000000000185E-4</c:v>
                </c:pt>
                <c:pt idx="457">
                  <c:v>7.5619000000000185E-4</c:v>
                </c:pt>
                <c:pt idx="458">
                  <c:v>7.5607500000000123E-4</c:v>
                </c:pt>
                <c:pt idx="459">
                  <c:v>7.5607500000000123E-4</c:v>
                </c:pt>
                <c:pt idx="460">
                  <c:v>7.5458500000000195E-4</c:v>
                </c:pt>
                <c:pt idx="461">
                  <c:v>7.5458500000000195E-4</c:v>
                </c:pt>
                <c:pt idx="462">
                  <c:v>7.5309500000000223E-4</c:v>
                </c:pt>
                <c:pt idx="463">
                  <c:v>7.5309500000000223E-4</c:v>
                </c:pt>
                <c:pt idx="464">
                  <c:v>7.5160500000000208E-4</c:v>
                </c:pt>
                <c:pt idx="465">
                  <c:v>7.5160500000000208E-4</c:v>
                </c:pt>
                <c:pt idx="466">
                  <c:v>7.1770500000000034E-4</c:v>
                </c:pt>
                <c:pt idx="467">
                  <c:v>7.1770500000000034E-4</c:v>
                </c:pt>
                <c:pt idx="468">
                  <c:v>7.1621500000000008E-4</c:v>
                </c:pt>
                <c:pt idx="469">
                  <c:v>7.1621500000000008E-4</c:v>
                </c:pt>
                <c:pt idx="470">
                  <c:v>7.1537700000000196E-4</c:v>
                </c:pt>
                <c:pt idx="471">
                  <c:v>7.1537700000000196E-4</c:v>
                </c:pt>
                <c:pt idx="472">
                  <c:v>7.0825700000000033E-4</c:v>
                </c:pt>
                <c:pt idx="473">
                  <c:v>7.0825700000000033E-4</c:v>
                </c:pt>
                <c:pt idx="474">
                  <c:v>7.0819700000000253E-4</c:v>
                </c:pt>
                <c:pt idx="475">
                  <c:v>7.0819700000000253E-4</c:v>
                </c:pt>
                <c:pt idx="476">
                  <c:v>7.0813700000000375E-4</c:v>
                </c:pt>
                <c:pt idx="477">
                  <c:v>7.0813700000000375E-4</c:v>
                </c:pt>
                <c:pt idx="478">
                  <c:v>7.0787500000000321E-4</c:v>
                </c:pt>
                <c:pt idx="479">
                  <c:v>7.0787500000000321E-4</c:v>
                </c:pt>
                <c:pt idx="480">
                  <c:v>7.0752300000000341E-4</c:v>
                </c:pt>
                <c:pt idx="481">
                  <c:v>7.0752300000000341E-4</c:v>
                </c:pt>
                <c:pt idx="482">
                  <c:v>7.0717100000000329E-4</c:v>
                </c:pt>
                <c:pt idx="483">
                  <c:v>7.0717100000000329E-4</c:v>
                </c:pt>
                <c:pt idx="484">
                  <c:v>7.0681899999999981E-4</c:v>
                </c:pt>
                <c:pt idx="485">
                  <c:v>7.0681899999999981E-4</c:v>
                </c:pt>
                <c:pt idx="486">
                  <c:v>7.0646700000000034E-4</c:v>
                </c:pt>
                <c:pt idx="487">
                  <c:v>7.0646700000000034E-4</c:v>
                </c:pt>
                <c:pt idx="488">
                  <c:v>7.0532700000000342E-4</c:v>
                </c:pt>
                <c:pt idx="489">
                  <c:v>7.0532700000000342E-4</c:v>
                </c:pt>
                <c:pt idx="490">
                  <c:v>7.0526700000000237E-4</c:v>
                </c:pt>
                <c:pt idx="491">
                  <c:v>7.0526700000000237E-4</c:v>
                </c:pt>
                <c:pt idx="492">
                  <c:v>7.0377700000000287E-4</c:v>
                </c:pt>
                <c:pt idx="493">
                  <c:v>7.0377700000000287E-4</c:v>
                </c:pt>
                <c:pt idx="494">
                  <c:v>7.0337700000000351E-4</c:v>
                </c:pt>
                <c:pt idx="495">
                  <c:v>7.0337700000000351E-4</c:v>
                </c:pt>
                <c:pt idx="496">
                  <c:v>7.0297700000000252E-4</c:v>
                </c:pt>
                <c:pt idx="497">
                  <c:v>7.0297700000000252E-4</c:v>
                </c:pt>
                <c:pt idx="498">
                  <c:v>7.0257700000000034E-4</c:v>
                </c:pt>
                <c:pt idx="499">
                  <c:v>7.0257700000000034E-4</c:v>
                </c:pt>
                <c:pt idx="500">
                  <c:v>7.0217700000000272E-4</c:v>
                </c:pt>
                <c:pt idx="501">
                  <c:v>7.0217700000000272E-4</c:v>
                </c:pt>
                <c:pt idx="502">
                  <c:v>7.018250000000026E-4</c:v>
                </c:pt>
                <c:pt idx="503">
                  <c:v>7.018250000000026E-4</c:v>
                </c:pt>
                <c:pt idx="504">
                  <c:v>7.0178500000000013E-4</c:v>
                </c:pt>
                <c:pt idx="505">
                  <c:v>7.0178500000000013E-4</c:v>
                </c:pt>
                <c:pt idx="506">
                  <c:v>7.0174500000000004E-4</c:v>
                </c:pt>
                <c:pt idx="507">
                  <c:v>7.0174500000000004E-4</c:v>
                </c:pt>
                <c:pt idx="508">
                  <c:v>7.0170500000000093E-4</c:v>
                </c:pt>
                <c:pt idx="509">
                  <c:v>7.0170500000000093E-4</c:v>
                </c:pt>
                <c:pt idx="510">
                  <c:v>7.0166500000000333E-4</c:v>
                </c:pt>
                <c:pt idx="511">
                  <c:v>7.0166500000000333E-4</c:v>
                </c:pt>
                <c:pt idx="512">
                  <c:v>6.6486500000000124E-4</c:v>
                </c:pt>
                <c:pt idx="513">
                  <c:v>6.6486500000000124E-4</c:v>
                </c:pt>
                <c:pt idx="514">
                  <c:v>6.6400000000000139E-4</c:v>
                </c:pt>
                <c:pt idx="515">
                  <c:v>6.6400000000000139E-4</c:v>
                </c:pt>
                <c:pt idx="516">
                  <c:v>6.6313500000000274E-4</c:v>
                </c:pt>
                <c:pt idx="517">
                  <c:v>6.6313500000000274E-4</c:v>
                </c:pt>
                <c:pt idx="518">
                  <c:v>6.6227000000000028E-4</c:v>
                </c:pt>
                <c:pt idx="519">
                  <c:v>6.6227000000000028E-4</c:v>
                </c:pt>
                <c:pt idx="520">
                  <c:v>6.6140499999999989E-4</c:v>
                </c:pt>
                <c:pt idx="521">
                  <c:v>6.6140499999999989E-4</c:v>
                </c:pt>
                <c:pt idx="522">
                  <c:v>6.6134500000000003E-4</c:v>
                </c:pt>
                <c:pt idx="523">
                  <c:v>6.6134500000000003E-4</c:v>
                </c:pt>
                <c:pt idx="524">
                  <c:v>6.6128500000000017E-4</c:v>
                </c:pt>
                <c:pt idx="525">
                  <c:v>6.6128500000000017E-4</c:v>
                </c:pt>
                <c:pt idx="526">
                  <c:v>6.6122500000000031E-4</c:v>
                </c:pt>
                <c:pt idx="527">
                  <c:v>6.6122500000000031E-4</c:v>
                </c:pt>
                <c:pt idx="528">
                  <c:v>6.6116500000000251E-4</c:v>
                </c:pt>
                <c:pt idx="529">
                  <c:v>6.6116500000000251E-4</c:v>
                </c:pt>
                <c:pt idx="530">
                  <c:v>6.0446500000000205E-4</c:v>
                </c:pt>
                <c:pt idx="531">
                  <c:v>6.0446500000000205E-4</c:v>
                </c:pt>
                <c:pt idx="532">
                  <c:v>5.9256500000000225E-4</c:v>
                </c:pt>
                <c:pt idx="533">
                  <c:v>5.9256500000000225E-4</c:v>
                </c:pt>
                <c:pt idx="534">
                  <c:v>5.9116500000000363E-4</c:v>
                </c:pt>
                <c:pt idx="535">
                  <c:v>5.9116500000000363E-4</c:v>
                </c:pt>
                <c:pt idx="536">
                  <c:v>5.9112500000000397E-4</c:v>
                </c:pt>
                <c:pt idx="537">
                  <c:v>5.9112500000000397E-4</c:v>
                </c:pt>
                <c:pt idx="538">
                  <c:v>5.9026000000000315E-4</c:v>
                </c:pt>
                <c:pt idx="539">
                  <c:v>5.9026000000000315E-4</c:v>
                </c:pt>
                <c:pt idx="540">
                  <c:v>5.8986000000000205E-4</c:v>
                </c:pt>
                <c:pt idx="541">
                  <c:v>5.8986000000000205E-4</c:v>
                </c:pt>
                <c:pt idx="542">
                  <c:v>1.1186000000000063E-4</c:v>
                </c:pt>
                <c:pt idx="543">
                  <c:v>1.1186000000000063E-4</c:v>
                </c:pt>
                <c:pt idx="544">
                  <c:v>1.0006000000000001E-4</c:v>
                </c:pt>
                <c:pt idx="545">
                  <c:v>1.0006000000000001E-4</c:v>
                </c:pt>
                <c:pt idx="546">
                  <c:v>6.0000000000000511E-8</c:v>
                </c:pt>
                <c:pt idx="547">
                  <c:v>6.0000000000000511E-8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[FG_Водоканал.xls]FFGG!$B$2:$B$500</c:f>
              <c:numCache>
                <c:formatCode>General</c:formatCode>
                <c:ptCount val="499"/>
                <c:pt idx="0">
                  <c:v>122.74363252294678</c:v>
                </c:pt>
                <c:pt idx="1">
                  <c:v>125.33654294558625</c:v>
                </c:pt>
                <c:pt idx="2">
                  <c:v>125.59388377690698</c:v>
                </c:pt>
                <c:pt idx="3">
                  <c:v>125.61991960722852</c:v>
                </c:pt>
                <c:pt idx="4">
                  <c:v>127.12325498618465</c:v>
                </c:pt>
                <c:pt idx="5">
                  <c:v>128.27955319138349</c:v>
                </c:pt>
                <c:pt idx="6">
                  <c:v>130.01820539863044</c:v>
                </c:pt>
                <c:pt idx="7">
                  <c:v>130.61799267955709</c:v>
                </c:pt>
                <c:pt idx="8">
                  <c:v>131.92820537610621</c:v>
                </c:pt>
                <c:pt idx="9">
                  <c:v>132.03798781928455</c:v>
                </c:pt>
                <c:pt idx="10">
                  <c:v>133.13693888953196</c:v>
                </c:pt>
                <c:pt idx="11">
                  <c:v>133.47779259017418</c:v>
                </c:pt>
                <c:pt idx="12">
                  <c:v>134.25712729083483</c:v>
                </c:pt>
                <c:pt idx="13">
                  <c:v>136.10043549707947</c:v>
                </c:pt>
                <c:pt idx="14">
                  <c:v>136.95573489568767</c:v>
                </c:pt>
                <c:pt idx="15">
                  <c:v>138.93720141878825</c:v>
                </c:pt>
                <c:pt idx="16">
                  <c:v>143.46779634892829</c:v>
                </c:pt>
                <c:pt idx="17">
                  <c:v>143.7215222389209</c:v>
                </c:pt>
                <c:pt idx="18">
                  <c:v>145.28197296845278</c:v>
                </c:pt>
                <c:pt idx="19">
                  <c:v>149.5335176080942</c:v>
                </c:pt>
                <c:pt idx="20">
                  <c:v>156.67311758149324</c:v>
                </c:pt>
                <c:pt idx="21">
                  <c:v>156.91834775426446</c:v>
                </c:pt>
                <c:pt idx="22">
                  <c:v>158.29148032077782</c:v>
                </c:pt>
                <c:pt idx="23">
                  <c:v>165.19185227382886</c:v>
                </c:pt>
                <c:pt idx="24">
                  <c:v>173.81825198415152</c:v>
                </c:pt>
                <c:pt idx="25">
                  <c:v>175.20115595145035</c:v>
                </c:pt>
                <c:pt idx="26">
                  <c:v>177.48220933280322</c:v>
                </c:pt>
                <c:pt idx="27">
                  <c:v>217.28301808852621</c:v>
                </c:pt>
                <c:pt idx="28">
                  <c:v>229.58951359214112</c:v>
                </c:pt>
                <c:pt idx="29">
                  <c:v>233.42981275499812</c:v>
                </c:pt>
                <c:pt idx="30">
                  <c:v>290.01805084578899</c:v>
                </c:pt>
                <c:pt idx="31">
                  <c:v>290.97540494742736</c:v>
                </c:pt>
                <c:pt idx="32">
                  <c:v>291.49526762808864</c:v>
                </c:pt>
                <c:pt idx="33">
                  <c:v>304.11588660043583</c:v>
                </c:pt>
                <c:pt idx="34">
                  <c:v>326.99145899999826</c:v>
                </c:pt>
                <c:pt idx="35">
                  <c:v>339.10716450000001</c:v>
                </c:pt>
                <c:pt idx="36">
                  <c:v>347.61285227170202</c:v>
                </c:pt>
                <c:pt idx="37">
                  <c:v>381.29921715831324</c:v>
                </c:pt>
                <c:pt idx="38">
                  <c:v>381.67312452843464</c:v>
                </c:pt>
                <c:pt idx="39">
                  <c:v>381.70346533528641</c:v>
                </c:pt>
                <c:pt idx="40">
                  <c:v>381.86622446944267</c:v>
                </c:pt>
                <c:pt idx="41">
                  <c:v>382.09415673772025</c:v>
                </c:pt>
                <c:pt idx="42">
                  <c:v>382.10504306708464</c:v>
                </c:pt>
                <c:pt idx="43">
                  <c:v>382.11056864376457</c:v>
                </c:pt>
                <c:pt idx="44">
                  <c:v>382.98702859801654</c:v>
                </c:pt>
                <c:pt idx="45">
                  <c:v>383.081873626115</c:v>
                </c:pt>
                <c:pt idx="46">
                  <c:v>383.31537295613407</c:v>
                </c:pt>
                <c:pt idx="47">
                  <c:v>383.31992088475886</c:v>
                </c:pt>
                <c:pt idx="48">
                  <c:v>383.75755874086269</c:v>
                </c:pt>
                <c:pt idx="49">
                  <c:v>384.09893289349054</c:v>
                </c:pt>
                <c:pt idx="50">
                  <c:v>384.33182394854163</c:v>
                </c:pt>
                <c:pt idx="51">
                  <c:v>384.75800884426064</c:v>
                </c:pt>
                <c:pt idx="52">
                  <c:v>384.77856228940385</c:v>
                </c:pt>
                <c:pt idx="53">
                  <c:v>385.24707572491587</c:v>
                </c:pt>
                <c:pt idx="54">
                  <c:v>386.20246468649486</c:v>
                </c:pt>
                <c:pt idx="55">
                  <c:v>386.4448036421353</c:v>
                </c:pt>
                <c:pt idx="56">
                  <c:v>386.47175558536054</c:v>
                </c:pt>
                <c:pt idx="57">
                  <c:v>386.76804618235701</c:v>
                </c:pt>
                <c:pt idx="58">
                  <c:v>387.68407183476296</c:v>
                </c:pt>
                <c:pt idx="59">
                  <c:v>388.08861381244566</c:v>
                </c:pt>
                <c:pt idx="60">
                  <c:v>388.7502255994043</c:v>
                </c:pt>
                <c:pt idx="61">
                  <c:v>389.21985762987572</c:v>
                </c:pt>
                <c:pt idx="62">
                  <c:v>390.36026451728384</c:v>
                </c:pt>
                <c:pt idx="63">
                  <c:v>391.05770265228023</c:v>
                </c:pt>
                <c:pt idx="64">
                  <c:v>392.81200669547928</c:v>
                </c:pt>
                <c:pt idx="65">
                  <c:v>392.84951201696202</c:v>
                </c:pt>
                <c:pt idx="66">
                  <c:v>393.47977136217924</c:v>
                </c:pt>
                <c:pt idx="67">
                  <c:v>394.26209365620514</c:v>
                </c:pt>
                <c:pt idx="68">
                  <c:v>396.70964046266096</c:v>
                </c:pt>
                <c:pt idx="69">
                  <c:v>397.40226240470787</c:v>
                </c:pt>
                <c:pt idx="70">
                  <c:v>398.10785648831535</c:v>
                </c:pt>
                <c:pt idx="71">
                  <c:v>399.05280821816956</c:v>
                </c:pt>
                <c:pt idx="72">
                  <c:v>399.11498264408931</c:v>
                </c:pt>
                <c:pt idx="73">
                  <c:v>402.28005017011799</c:v>
                </c:pt>
                <c:pt idx="74">
                  <c:v>404.39461106379201</c:v>
                </c:pt>
                <c:pt idx="75">
                  <c:v>406.17905291181552</c:v>
                </c:pt>
                <c:pt idx="76">
                  <c:v>407.17332482381931</c:v>
                </c:pt>
                <c:pt idx="77">
                  <c:v>407.18754455635252</c:v>
                </c:pt>
                <c:pt idx="78">
                  <c:v>409.49676805006345</c:v>
                </c:pt>
                <c:pt idx="79">
                  <c:v>410.75642825240004</c:v>
                </c:pt>
                <c:pt idx="80">
                  <c:v>412.30681950327164</c:v>
                </c:pt>
                <c:pt idx="81">
                  <c:v>412.40766395146466</c:v>
                </c:pt>
                <c:pt idx="82">
                  <c:v>415.5015303131259</c:v>
                </c:pt>
                <c:pt idx="83">
                  <c:v>418.12002045853166</c:v>
                </c:pt>
                <c:pt idx="84">
                  <c:v>421.17292817223426</c:v>
                </c:pt>
                <c:pt idx="85">
                  <c:v>421.88714183784708</c:v>
                </c:pt>
                <c:pt idx="86">
                  <c:v>422.98093842751723</c:v>
                </c:pt>
                <c:pt idx="87">
                  <c:v>425.32089058841802</c:v>
                </c:pt>
                <c:pt idx="88">
                  <c:v>427.14681697908884</c:v>
                </c:pt>
                <c:pt idx="89">
                  <c:v>429.43746511399951</c:v>
                </c:pt>
                <c:pt idx="90">
                  <c:v>454.79368162499998</c:v>
                </c:pt>
                <c:pt idx="91">
                  <c:v>454.79368162499998</c:v>
                </c:pt>
                <c:pt idx="92">
                  <c:v>466.78617815153547</c:v>
                </c:pt>
                <c:pt idx="93">
                  <c:v>468.36923167615731</c:v>
                </c:pt>
                <c:pt idx="94">
                  <c:v>472.65703474273101</c:v>
                </c:pt>
                <c:pt idx="95">
                  <c:v>472.92868186867764</c:v>
                </c:pt>
                <c:pt idx="96">
                  <c:v>474.14283947933438</c:v>
                </c:pt>
                <c:pt idx="97">
                  <c:v>474.78947498249875</c:v>
                </c:pt>
                <c:pt idx="98">
                  <c:v>475.00678162499992</c:v>
                </c:pt>
                <c:pt idx="99">
                  <c:v>475.00678162499992</c:v>
                </c:pt>
                <c:pt idx="100">
                  <c:v>475.23957356339969</c:v>
                </c:pt>
                <c:pt idx="101">
                  <c:v>520.27806879900004</c:v>
                </c:pt>
                <c:pt idx="102">
                  <c:v>529.99387781567793</c:v>
                </c:pt>
                <c:pt idx="103">
                  <c:v>536.97308977624994</c:v>
                </c:pt>
                <c:pt idx="104">
                  <c:v>539.5978464283005</c:v>
                </c:pt>
                <c:pt idx="105">
                  <c:v>541.38947498250013</c:v>
                </c:pt>
                <c:pt idx="106">
                  <c:v>541.60678162499994</c:v>
                </c:pt>
                <c:pt idx="107">
                  <c:v>541.60678162499994</c:v>
                </c:pt>
                <c:pt idx="108">
                  <c:v>541.67880689243759</c:v>
                </c:pt>
                <c:pt idx="109">
                  <c:v>542.85184861784194</c:v>
                </c:pt>
                <c:pt idx="110">
                  <c:v>543.27399359689457</c:v>
                </c:pt>
                <c:pt idx="111">
                  <c:v>551.17326535712073</c:v>
                </c:pt>
                <c:pt idx="112">
                  <c:v>598.66483031173505</c:v>
                </c:pt>
                <c:pt idx="113">
                  <c:v>602.87861622327887</c:v>
                </c:pt>
                <c:pt idx="114">
                  <c:v>607.57467376285354</c:v>
                </c:pt>
                <c:pt idx="115">
                  <c:v>622.27682056009257</c:v>
                </c:pt>
                <c:pt idx="116">
                  <c:v>713.29905225116499</c:v>
                </c:pt>
                <c:pt idx="117">
                  <c:v>722.58055514050591</c:v>
                </c:pt>
                <c:pt idx="118">
                  <c:v>731.96364684071796</c:v>
                </c:pt>
                <c:pt idx="119">
                  <c:v>733.18103122137688</c:v>
                </c:pt>
                <c:pt idx="120">
                  <c:v>745.68818254950372</c:v>
                </c:pt>
                <c:pt idx="121">
                  <c:v>765.68918247479655</c:v>
                </c:pt>
                <c:pt idx="122">
                  <c:v>801.11067790089305</c:v>
                </c:pt>
                <c:pt idx="123">
                  <c:v>810.47689638914801</c:v>
                </c:pt>
                <c:pt idx="124">
                  <c:v>818.39789400000006</c:v>
                </c:pt>
                <c:pt idx="125">
                  <c:v>830.40584625000054</c:v>
                </c:pt>
                <c:pt idx="126">
                  <c:v>830.40584625000054</c:v>
                </c:pt>
                <c:pt idx="127">
                  <c:v>855.71121018373185</c:v>
                </c:pt>
                <c:pt idx="128">
                  <c:v>858.95510936095741</c:v>
                </c:pt>
                <c:pt idx="129">
                  <c:v>868.54515976343748</c:v>
                </c:pt>
                <c:pt idx="130">
                  <c:v>872.48587512733752</c:v>
                </c:pt>
                <c:pt idx="131">
                  <c:v>975.01972854662586</c:v>
                </c:pt>
                <c:pt idx="132">
                  <c:v>991.23687934683903</c:v>
                </c:pt>
                <c:pt idx="133">
                  <c:v>1109.4855559559239</c:v>
                </c:pt>
                <c:pt idx="134">
                  <c:v>1172.1408691500001</c:v>
                </c:pt>
                <c:pt idx="135">
                  <c:v>1194.1881408802428</c:v>
                </c:pt>
                <c:pt idx="136">
                  <c:v>1311.6830888039947</c:v>
                </c:pt>
                <c:pt idx="137">
                  <c:v>1323.5223231825203</c:v>
                </c:pt>
                <c:pt idx="138">
                  <c:v>1366.3433999999957</c:v>
                </c:pt>
                <c:pt idx="139">
                  <c:v>1378.2489737082403</c:v>
                </c:pt>
                <c:pt idx="140">
                  <c:v>1386.3333820079952</c:v>
                </c:pt>
                <c:pt idx="141">
                  <c:v>1395.6819250332328</c:v>
                </c:pt>
                <c:pt idx="142">
                  <c:v>1428.9174711255041</c:v>
                </c:pt>
                <c:pt idx="143">
                  <c:v>1477.9223343921908</c:v>
                </c:pt>
                <c:pt idx="144">
                  <c:v>1487.4241536000011</c:v>
                </c:pt>
                <c:pt idx="145">
                  <c:v>1490.94237419672</c:v>
                </c:pt>
                <c:pt idx="146">
                  <c:v>1506.6376429098198</c:v>
                </c:pt>
                <c:pt idx="147">
                  <c:v>1565.1314962499932</c:v>
                </c:pt>
                <c:pt idx="148">
                  <c:v>1579.4642491499999</c:v>
                </c:pt>
                <c:pt idx="149">
                  <c:v>1618.7677476859112</c:v>
                </c:pt>
                <c:pt idx="150">
                  <c:v>1661.0546601463366</c:v>
                </c:pt>
                <c:pt idx="151">
                  <c:v>1706.9727296999999</c:v>
                </c:pt>
                <c:pt idx="152">
                  <c:v>1827.5491796572335</c:v>
                </c:pt>
                <c:pt idx="153">
                  <c:v>1864.5410769600001</c:v>
                </c:pt>
                <c:pt idx="154">
                  <c:v>1864.5410769600001</c:v>
                </c:pt>
                <c:pt idx="155">
                  <c:v>1962.8152068160528</c:v>
                </c:pt>
                <c:pt idx="156">
                  <c:v>2074.2861231107954</c:v>
                </c:pt>
                <c:pt idx="157">
                  <c:v>2117.9826249877333</c:v>
                </c:pt>
                <c:pt idx="158">
                  <c:v>2131.4363816674286</c:v>
                </c:pt>
                <c:pt idx="159">
                  <c:v>2350.2960259919987</c:v>
                </c:pt>
                <c:pt idx="160">
                  <c:v>2397.6777000000002</c:v>
                </c:pt>
                <c:pt idx="161">
                  <c:v>2720.2647899999884</c:v>
                </c:pt>
                <c:pt idx="162">
                  <c:v>2775.6756926061175</c:v>
                </c:pt>
                <c:pt idx="163">
                  <c:v>2909.9288816099879</c:v>
                </c:pt>
                <c:pt idx="164">
                  <c:v>2916.112027264217</c:v>
                </c:pt>
                <c:pt idx="165">
                  <c:v>2922.6638966249998</c:v>
                </c:pt>
                <c:pt idx="166">
                  <c:v>2922.6638966249998</c:v>
                </c:pt>
                <c:pt idx="167">
                  <c:v>2922.6638966249998</c:v>
                </c:pt>
                <c:pt idx="168">
                  <c:v>2923.4192245410022</c:v>
                </c:pt>
                <c:pt idx="169">
                  <c:v>2923.4192245410022</c:v>
                </c:pt>
                <c:pt idx="170">
                  <c:v>2931.1647899999898</c:v>
                </c:pt>
                <c:pt idx="171">
                  <c:v>2977.6754106000012</c:v>
                </c:pt>
                <c:pt idx="172">
                  <c:v>3029.6459041489743</c:v>
                </c:pt>
                <c:pt idx="173">
                  <c:v>3050.4037525061317</c:v>
                </c:pt>
                <c:pt idx="174">
                  <c:v>3060.6244119000003</c:v>
                </c:pt>
                <c:pt idx="175">
                  <c:v>3111.4304106000022</c:v>
                </c:pt>
                <c:pt idx="176">
                  <c:v>3148.7037</c:v>
                </c:pt>
                <c:pt idx="177">
                  <c:v>3156.0096200999997</c:v>
                </c:pt>
                <c:pt idx="178">
                  <c:v>3165.6094828500004</c:v>
                </c:pt>
                <c:pt idx="179">
                  <c:v>3171.7417500000001</c:v>
                </c:pt>
                <c:pt idx="180">
                  <c:v>3248.0494468080001</c:v>
                </c:pt>
                <c:pt idx="181">
                  <c:v>3310.9400792220003</c:v>
                </c:pt>
                <c:pt idx="182">
                  <c:v>3362.0832162240022</c:v>
                </c:pt>
                <c:pt idx="183">
                  <c:v>3384.3122933397271</c:v>
                </c:pt>
                <c:pt idx="184">
                  <c:v>3421.8788379211551</c:v>
                </c:pt>
                <c:pt idx="185">
                  <c:v>3489.0206510808348</c:v>
                </c:pt>
                <c:pt idx="186">
                  <c:v>3608.1850098600003</c:v>
                </c:pt>
                <c:pt idx="187">
                  <c:v>3678.9929910000001</c:v>
                </c:pt>
                <c:pt idx="188">
                  <c:v>3711.0197210999995</c:v>
                </c:pt>
                <c:pt idx="189">
                  <c:v>3718.8218999999999</c:v>
                </c:pt>
                <c:pt idx="190">
                  <c:v>3734.75078295</c:v>
                </c:pt>
                <c:pt idx="191">
                  <c:v>3756.6929909999999</c:v>
                </c:pt>
                <c:pt idx="192">
                  <c:v>3778.4226395999999</c:v>
                </c:pt>
                <c:pt idx="193">
                  <c:v>3790.9654398000002</c:v>
                </c:pt>
                <c:pt idx="194">
                  <c:v>3822.5736000000002</c:v>
                </c:pt>
                <c:pt idx="195">
                  <c:v>3912.7326395999999</c:v>
                </c:pt>
                <c:pt idx="196">
                  <c:v>3919.1435999999999</c:v>
                </c:pt>
                <c:pt idx="197">
                  <c:v>3938.5954397999999</c:v>
                </c:pt>
                <c:pt idx="198">
                  <c:v>3944.6339090942811</c:v>
                </c:pt>
                <c:pt idx="199">
                  <c:v>4071.5496085440004</c:v>
                </c:pt>
                <c:pt idx="200">
                  <c:v>4103.1150000000034</c:v>
                </c:pt>
                <c:pt idx="201">
                  <c:v>4170.8792501399994</c:v>
                </c:pt>
                <c:pt idx="202">
                  <c:v>4346.5779757819801</c:v>
                </c:pt>
                <c:pt idx="203">
                  <c:v>4430.4238977819814</c:v>
                </c:pt>
                <c:pt idx="204">
                  <c:v>4458.8579298600034</c:v>
                </c:pt>
                <c:pt idx="205">
                  <c:v>4591.6254623160003</c:v>
                </c:pt>
                <c:pt idx="206">
                  <c:v>5082.3917743411794</c:v>
                </c:pt>
                <c:pt idx="207">
                  <c:v>5086.0083893999999</c:v>
                </c:pt>
                <c:pt idx="208">
                  <c:v>5143.5479700000005</c:v>
                </c:pt>
                <c:pt idx="209">
                  <c:v>5472.8453679749991</c:v>
                </c:pt>
                <c:pt idx="210">
                  <c:v>5478.3548763960007</c:v>
                </c:pt>
                <c:pt idx="211">
                  <c:v>5478.3548763960007</c:v>
                </c:pt>
                <c:pt idx="212">
                  <c:v>5478.3548763960007</c:v>
                </c:pt>
                <c:pt idx="213">
                  <c:v>5508.0251763960014</c:v>
                </c:pt>
                <c:pt idx="214">
                  <c:v>5555.5534001853221</c:v>
                </c:pt>
                <c:pt idx="215">
                  <c:v>5875.9509703079993</c:v>
                </c:pt>
                <c:pt idx="216">
                  <c:v>6133.8452092500165</c:v>
                </c:pt>
                <c:pt idx="217">
                  <c:v>6190.0516001853412</c:v>
                </c:pt>
                <c:pt idx="218">
                  <c:v>6242.7433001853215</c:v>
                </c:pt>
                <c:pt idx="219">
                  <c:v>6381.4933001853215</c:v>
                </c:pt>
                <c:pt idx="220">
                  <c:v>6452.0611486196685</c:v>
                </c:pt>
                <c:pt idx="221">
                  <c:v>6819.2850000000008</c:v>
                </c:pt>
                <c:pt idx="222">
                  <c:v>7027.6209000000044</c:v>
                </c:pt>
                <c:pt idx="223">
                  <c:v>7027.6209000000044</c:v>
                </c:pt>
                <c:pt idx="224">
                  <c:v>7320.3922209036336</c:v>
                </c:pt>
                <c:pt idx="225">
                  <c:v>7488.2218657500034</c:v>
                </c:pt>
                <c:pt idx="226">
                  <c:v>7621.0619149500044</c:v>
                </c:pt>
                <c:pt idx="227">
                  <c:v>7621.0619149500044</c:v>
                </c:pt>
                <c:pt idx="228">
                  <c:v>8070.6493755496804</c:v>
                </c:pt>
                <c:pt idx="229">
                  <c:v>8462.0594700000001</c:v>
                </c:pt>
                <c:pt idx="230">
                  <c:v>8462.0594700000001</c:v>
                </c:pt>
                <c:pt idx="231">
                  <c:v>8462.0594700000001</c:v>
                </c:pt>
                <c:pt idx="232">
                  <c:v>8577.1589679807876</c:v>
                </c:pt>
                <c:pt idx="233">
                  <c:v>8650.1489700000002</c:v>
                </c:pt>
                <c:pt idx="234">
                  <c:v>8785.0929132098572</c:v>
                </c:pt>
                <c:pt idx="235">
                  <c:v>8820.7321671463105</c:v>
                </c:pt>
                <c:pt idx="236">
                  <c:v>10157.815149345321</c:v>
                </c:pt>
                <c:pt idx="237">
                  <c:v>10162.411875781982</c:v>
                </c:pt>
                <c:pt idx="238">
                  <c:v>10237.443941596965</c:v>
                </c:pt>
                <c:pt idx="239">
                  <c:v>10270.258156914151</c:v>
                </c:pt>
                <c:pt idx="240">
                  <c:v>10357.137856914154</c:v>
                </c:pt>
                <c:pt idx="241">
                  <c:v>10386.808156914149</c:v>
                </c:pt>
                <c:pt idx="242">
                  <c:v>10386.808156914149</c:v>
                </c:pt>
                <c:pt idx="243">
                  <c:v>11387.48929137601</c:v>
                </c:pt>
                <c:pt idx="244">
                  <c:v>11788.638885968569</c:v>
                </c:pt>
                <c:pt idx="245">
                  <c:v>13781.85823499996</c:v>
                </c:pt>
                <c:pt idx="246">
                  <c:v>14784.645</c:v>
                </c:pt>
                <c:pt idx="247">
                  <c:v>14784.645</c:v>
                </c:pt>
                <c:pt idx="248">
                  <c:v>14784.645</c:v>
                </c:pt>
                <c:pt idx="249">
                  <c:v>14784.645</c:v>
                </c:pt>
                <c:pt idx="250">
                  <c:v>16472.831339564218</c:v>
                </c:pt>
                <c:pt idx="251">
                  <c:v>17036.085590604074</c:v>
                </c:pt>
                <c:pt idx="252">
                  <c:v>17041.635590604001</c:v>
                </c:pt>
                <c:pt idx="253">
                  <c:v>17041.635590604001</c:v>
                </c:pt>
                <c:pt idx="254">
                  <c:v>17041.635590604001</c:v>
                </c:pt>
                <c:pt idx="255">
                  <c:v>17746.772579241697</c:v>
                </c:pt>
                <c:pt idx="256">
                  <c:v>17815.073760000003</c:v>
                </c:pt>
                <c:pt idx="257">
                  <c:v>17815.073760000003</c:v>
                </c:pt>
                <c:pt idx="258">
                  <c:v>17815.073760000003</c:v>
                </c:pt>
                <c:pt idx="259">
                  <c:v>17815.073760000003</c:v>
                </c:pt>
                <c:pt idx="260">
                  <c:v>22413.969341491807</c:v>
                </c:pt>
                <c:pt idx="261">
                  <c:v>22413.969341491807</c:v>
                </c:pt>
                <c:pt idx="262">
                  <c:v>22413.969341491807</c:v>
                </c:pt>
                <c:pt idx="263">
                  <c:v>22413.969341491807</c:v>
                </c:pt>
                <c:pt idx="264">
                  <c:v>27211.02004505237</c:v>
                </c:pt>
                <c:pt idx="265">
                  <c:v>27458.204642378896</c:v>
                </c:pt>
                <c:pt idx="266">
                  <c:v>27634.352832308956</c:v>
                </c:pt>
                <c:pt idx="267">
                  <c:v>70481.761533818979</c:v>
                </c:pt>
                <c:pt idx="268">
                  <c:v>72794.360549999998</c:v>
                </c:pt>
                <c:pt idx="269">
                  <c:v>75588.225000000006</c:v>
                </c:pt>
                <c:pt idx="270">
                  <c:v>83973.573043553668</c:v>
                </c:pt>
                <c:pt idx="271">
                  <c:v>84244.918191233548</c:v>
                </c:pt>
                <c:pt idx="272">
                  <c:v>84639.605988353665</c:v>
                </c:pt>
                <c:pt idx="273">
                  <c:v>86778.858730592925</c:v>
                </c:pt>
              </c:numCache>
            </c:numRef>
          </c:xVal>
          <c:yVal>
            <c:numRef>
              <c:f>[FG_Водоканал.xls]FFGG!$A$2:$A$500</c:f>
              <c:numCache>
                <c:formatCode>General</c:formatCode>
                <c:ptCount val="499"/>
                <c:pt idx="0">
                  <c:v>1.9330250600000001E-2</c:v>
                </c:pt>
                <c:pt idx="1">
                  <c:v>1.9212250600000001E-2</c:v>
                </c:pt>
                <c:pt idx="2">
                  <c:v>1.9014250600000001E-2</c:v>
                </c:pt>
                <c:pt idx="3">
                  <c:v>1.8926450600000075E-2</c:v>
                </c:pt>
                <c:pt idx="4">
                  <c:v>1.8858250599999998E-2</c:v>
                </c:pt>
                <c:pt idx="5">
                  <c:v>1.8783450600000084E-2</c:v>
                </c:pt>
                <c:pt idx="6">
                  <c:v>1.8721550600000109E-2</c:v>
                </c:pt>
                <c:pt idx="7">
                  <c:v>1.865785060000006E-2</c:v>
                </c:pt>
                <c:pt idx="8">
                  <c:v>1.8404850600000081E-2</c:v>
                </c:pt>
                <c:pt idx="9">
                  <c:v>1.8278850599999997E-2</c:v>
                </c:pt>
                <c:pt idx="10">
                  <c:v>1.8153850600000063E-2</c:v>
                </c:pt>
                <c:pt idx="11">
                  <c:v>1.8098050599999995E-2</c:v>
                </c:pt>
                <c:pt idx="12">
                  <c:v>1.8054650599999996E-2</c:v>
                </c:pt>
                <c:pt idx="13">
                  <c:v>1.7837650599999998E-2</c:v>
                </c:pt>
                <c:pt idx="14">
                  <c:v>1.7722650599999997E-2</c:v>
                </c:pt>
                <c:pt idx="15">
                  <c:v>1.7683250599999999E-2</c:v>
                </c:pt>
                <c:pt idx="16">
                  <c:v>1.7608850600000062E-2</c:v>
                </c:pt>
                <c:pt idx="17">
                  <c:v>1.7516150599999999E-2</c:v>
                </c:pt>
                <c:pt idx="18">
                  <c:v>1.74756506E-2</c:v>
                </c:pt>
                <c:pt idx="19">
                  <c:v>1.7314650599999998E-2</c:v>
                </c:pt>
                <c:pt idx="20">
                  <c:v>1.7127650599999999E-2</c:v>
                </c:pt>
                <c:pt idx="21">
                  <c:v>1.7048250599999999E-2</c:v>
                </c:pt>
                <c:pt idx="22">
                  <c:v>1.684625060000006E-2</c:v>
                </c:pt>
                <c:pt idx="23">
                  <c:v>1.6708250600000005E-2</c:v>
                </c:pt>
                <c:pt idx="24">
                  <c:v>1.6634850600000063E-2</c:v>
                </c:pt>
                <c:pt idx="25">
                  <c:v>1.6322850600000084E-2</c:v>
                </c:pt>
                <c:pt idx="26">
                  <c:v>1.6275550599999997E-2</c:v>
                </c:pt>
                <c:pt idx="27">
                  <c:v>1.6216550599999997E-2</c:v>
                </c:pt>
                <c:pt idx="28">
                  <c:v>1.6097550600000041E-2</c:v>
                </c:pt>
                <c:pt idx="29">
                  <c:v>1.5968550600000072E-2</c:v>
                </c:pt>
                <c:pt idx="30">
                  <c:v>1.5942350599999995E-2</c:v>
                </c:pt>
                <c:pt idx="31">
                  <c:v>1.5920950599999997E-2</c:v>
                </c:pt>
                <c:pt idx="32">
                  <c:v>1.5919810599999994E-2</c:v>
                </c:pt>
                <c:pt idx="33">
                  <c:v>1.5721810599999993E-2</c:v>
                </c:pt>
                <c:pt idx="34">
                  <c:v>1.5709410599999994E-2</c:v>
                </c:pt>
                <c:pt idx="35">
                  <c:v>1.5707920599999994E-2</c:v>
                </c:pt>
                <c:pt idx="36">
                  <c:v>1.4567920599999997E-2</c:v>
                </c:pt>
                <c:pt idx="37">
                  <c:v>1.4551920599999994E-2</c:v>
                </c:pt>
                <c:pt idx="38">
                  <c:v>1.4527220599999995E-2</c:v>
                </c:pt>
                <c:pt idx="39">
                  <c:v>1.4524320599999994E-2</c:v>
                </c:pt>
                <c:pt idx="40">
                  <c:v>1.4508620599999994E-2</c:v>
                </c:pt>
                <c:pt idx="41">
                  <c:v>1.4467120599999999E-2</c:v>
                </c:pt>
                <c:pt idx="42">
                  <c:v>1.4454120599999993E-2</c:v>
                </c:pt>
                <c:pt idx="43">
                  <c:v>1.443982059999999E-2</c:v>
                </c:pt>
                <c:pt idx="44">
                  <c:v>1.4421420599999993E-2</c:v>
                </c:pt>
                <c:pt idx="45">
                  <c:v>1.4419570599999995E-2</c:v>
                </c:pt>
                <c:pt idx="46">
                  <c:v>1.4414690599999978E-2</c:v>
                </c:pt>
                <c:pt idx="47">
                  <c:v>1.4412520599999997E-2</c:v>
                </c:pt>
                <c:pt idx="48">
                  <c:v>1.4410840599999994E-2</c:v>
                </c:pt>
                <c:pt idx="49">
                  <c:v>1.4409310599999994E-2</c:v>
                </c:pt>
                <c:pt idx="50">
                  <c:v>1.4382910599999976E-2</c:v>
                </c:pt>
                <c:pt idx="51">
                  <c:v>1.4369510599999994E-2</c:v>
                </c:pt>
                <c:pt idx="52">
                  <c:v>1.4361240599999978E-2</c:v>
                </c:pt>
                <c:pt idx="53">
                  <c:v>1.4308040599999992E-2</c:v>
                </c:pt>
                <c:pt idx="54">
                  <c:v>1.4296340599999945E-2</c:v>
                </c:pt>
                <c:pt idx="55">
                  <c:v>1.4287240599999952E-2</c:v>
                </c:pt>
                <c:pt idx="56">
                  <c:v>1.4284130599999995E-2</c:v>
                </c:pt>
                <c:pt idx="57">
                  <c:v>1.4282560599999997E-2</c:v>
                </c:pt>
                <c:pt idx="58">
                  <c:v>1.4276300599999974E-2</c:v>
                </c:pt>
                <c:pt idx="59">
                  <c:v>1.4274920599999996E-2</c:v>
                </c:pt>
                <c:pt idx="60">
                  <c:v>1.4273947599999932E-2</c:v>
                </c:pt>
                <c:pt idx="61">
                  <c:v>1.4228547599999994E-2</c:v>
                </c:pt>
                <c:pt idx="62">
                  <c:v>1.4227477600000003E-2</c:v>
                </c:pt>
                <c:pt idx="63">
                  <c:v>1.4224397599999996E-2</c:v>
                </c:pt>
                <c:pt idx="64">
                  <c:v>1.4219047599999935E-2</c:v>
                </c:pt>
                <c:pt idx="65">
                  <c:v>1.4199647599999924E-2</c:v>
                </c:pt>
                <c:pt idx="66">
                  <c:v>1.4191137599999994E-2</c:v>
                </c:pt>
                <c:pt idx="67">
                  <c:v>1.4166937599999978E-2</c:v>
                </c:pt>
                <c:pt idx="68">
                  <c:v>1.4133037599999978E-2</c:v>
                </c:pt>
                <c:pt idx="69">
                  <c:v>1.4117437599999998E-2</c:v>
                </c:pt>
                <c:pt idx="70">
                  <c:v>1.4115147599999952E-2</c:v>
                </c:pt>
                <c:pt idx="71">
                  <c:v>1.4114147599999976E-2</c:v>
                </c:pt>
                <c:pt idx="72">
                  <c:v>1.4110167599999996E-2</c:v>
                </c:pt>
                <c:pt idx="73">
                  <c:v>1.4107317599999994E-2</c:v>
                </c:pt>
                <c:pt idx="74">
                  <c:v>1.4105477599999999E-2</c:v>
                </c:pt>
                <c:pt idx="75">
                  <c:v>1.4066277599999998E-2</c:v>
                </c:pt>
                <c:pt idx="76">
                  <c:v>1.4023877600000047E-2</c:v>
                </c:pt>
                <c:pt idx="77">
                  <c:v>1.3994977600000003E-2</c:v>
                </c:pt>
                <c:pt idx="78">
                  <c:v>1.3990367599999999E-2</c:v>
                </c:pt>
                <c:pt idx="79">
                  <c:v>1.3973667599999998E-2</c:v>
                </c:pt>
                <c:pt idx="80">
                  <c:v>1.3968677600000054E-2</c:v>
                </c:pt>
                <c:pt idx="81">
                  <c:v>1.3965277600000051E-2</c:v>
                </c:pt>
                <c:pt idx="82">
                  <c:v>1.3963317599999997E-2</c:v>
                </c:pt>
                <c:pt idx="83">
                  <c:v>1.3947917599999997E-2</c:v>
                </c:pt>
                <c:pt idx="84">
                  <c:v>1.3935517599999997E-2</c:v>
                </c:pt>
                <c:pt idx="85">
                  <c:v>1.3933707599999999E-2</c:v>
                </c:pt>
                <c:pt idx="86">
                  <c:v>1.3868207600000003E-2</c:v>
                </c:pt>
                <c:pt idx="87">
                  <c:v>1.3858267599999998E-2</c:v>
                </c:pt>
                <c:pt idx="88">
                  <c:v>1.3850567600000051E-2</c:v>
                </c:pt>
                <c:pt idx="89">
                  <c:v>1.3849107600000053E-2</c:v>
                </c:pt>
                <c:pt idx="90">
                  <c:v>1.3847937599999999E-2</c:v>
                </c:pt>
                <c:pt idx="91">
                  <c:v>1.384183760000007E-2</c:v>
                </c:pt>
                <c:pt idx="92">
                  <c:v>1.3835737599999998E-2</c:v>
                </c:pt>
                <c:pt idx="93">
                  <c:v>1.3810837600000049E-2</c:v>
                </c:pt>
                <c:pt idx="94">
                  <c:v>1.3783837600000067E-2</c:v>
                </c:pt>
                <c:pt idx="95">
                  <c:v>1.3780907600000048E-2</c:v>
                </c:pt>
                <c:pt idx="96">
                  <c:v>1.3769607599999999E-2</c:v>
                </c:pt>
                <c:pt idx="97">
                  <c:v>1.3758007599999999E-2</c:v>
                </c:pt>
                <c:pt idx="98">
                  <c:v>1.3649007600000021E-2</c:v>
                </c:pt>
                <c:pt idx="99">
                  <c:v>1.3540007600000055E-2</c:v>
                </c:pt>
                <c:pt idx="100">
                  <c:v>1.2360007600000021E-2</c:v>
                </c:pt>
                <c:pt idx="101">
                  <c:v>1.2356827599999998E-2</c:v>
                </c:pt>
                <c:pt idx="102">
                  <c:v>1.2256827599999999E-2</c:v>
                </c:pt>
                <c:pt idx="103">
                  <c:v>1.2215127599999999E-2</c:v>
                </c:pt>
                <c:pt idx="104">
                  <c:v>1.2210227599999998E-2</c:v>
                </c:pt>
                <c:pt idx="105">
                  <c:v>1.2205737599999999E-2</c:v>
                </c:pt>
                <c:pt idx="106">
                  <c:v>1.2096737599999996E-2</c:v>
                </c:pt>
                <c:pt idx="107">
                  <c:v>1.1987737600000046E-2</c:v>
                </c:pt>
                <c:pt idx="108">
                  <c:v>1.0807737599999999E-2</c:v>
                </c:pt>
                <c:pt idx="109">
                  <c:v>1.0805137600000042E-2</c:v>
                </c:pt>
                <c:pt idx="110">
                  <c:v>1.0804609600000048E-2</c:v>
                </c:pt>
                <c:pt idx="111">
                  <c:v>1.0791109600000053E-2</c:v>
                </c:pt>
                <c:pt idx="112">
                  <c:v>1.0790803599999999E-2</c:v>
                </c:pt>
                <c:pt idx="113">
                  <c:v>8.1608036000000023E-3</c:v>
                </c:pt>
                <c:pt idx="114">
                  <c:v>8.1574536000000048E-3</c:v>
                </c:pt>
                <c:pt idx="115">
                  <c:v>8.1570596000000248E-3</c:v>
                </c:pt>
                <c:pt idx="116">
                  <c:v>8.1210596000000027E-3</c:v>
                </c:pt>
                <c:pt idx="117">
                  <c:v>8.1186296000000015E-3</c:v>
                </c:pt>
                <c:pt idx="118">
                  <c:v>8.1162696000000034E-3</c:v>
                </c:pt>
                <c:pt idx="119">
                  <c:v>8.1159916000000006E-3</c:v>
                </c:pt>
                <c:pt idx="120">
                  <c:v>8.1157056000000227E-3</c:v>
                </c:pt>
                <c:pt idx="121">
                  <c:v>8.1154226000000208E-3</c:v>
                </c:pt>
                <c:pt idx="122">
                  <c:v>8.0944226000000067E-3</c:v>
                </c:pt>
                <c:pt idx="123">
                  <c:v>8.0915826000000409E-3</c:v>
                </c:pt>
                <c:pt idx="124">
                  <c:v>8.0912486000000033E-3</c:v>
                </c:pt>
                <c:pt idx="125">
                  <c:v>8.0908776000000026E-3</c:v>
                </c:pt>
                <c:pt idx="126">
                  <c:v>8.0308776000000016E-3</c:v>
                </c:pt>
                <c:pt idx="127">
                  <c:v>7.9708776000000335E-3</c:v>
                </c:pt>
                <c:pt idx="128">
                  <c:v>7.4188776000000253E-3</c:v>
                </c:pt>
                <c:pt idx="129">
                  <c:v>7.4179896000000104E-3</c:v>
                </c:pt>
                <c:pt idx="130">
                  <c:v>7.4104396000000206E-3</c:v>
                </c:pt>
                <c:pt idx="131">
                  <c:v>7.3455396000000114E-3</c:v>
                </c:pt>
                <c:pt idx="132">
                  <c:v>7.3411396000000123E-3</c:v>
                </c:pt>
                <c:pt idx="133">
                  <c:v>7.3406216000000309E-3</c:v>
                </c:pt>
                <c:pt idx="134">
                  <c:v>7.3238216000000014E-3</c:v>
                </c:pt>
                <c:pt idx="135">
                  <c:v>7.2507216000000287E-3</c:v>
                </c:pt>
                <c:pt idx="136">
                  <c:v>7.2113216000000346E-3</c:v>
                </c:pt>
                <c:pt idx="137">
                  <c:v>7.2101816000000023E-3</c:v>
                </c:pt>
                <c:pt idx="138">
                  <c:v>7.2066416000000416E-3</c:v>
                </c:pt>
                <c:pt idx="139">
                  <c:v>7.1986416000000206E-3</c:v>
                </c:pt>
                <c:pt idx="140">
                  <c:v>7.1982256000000114E-3</c:v>
                </c:pt>
                <c:pt idx="141">
                  <c:v>7.1981384000000034E-3</c:v>
                </c:pt>
                <c:pt idx="142">
                  <c:v>7.1520384000000013E-3</c:v>
                </c:pt>
                <c:pt idx="143">
                  <c:v>7.1517554000000124E-3</c:v>
                </c:pt>
                <c:pt idx="144">
                  <c:v>7.1434953999999998E-3</c:v>
                </c:pt>
                <c:pt idx="145">
                  <c:v>7.1426954000000124E-3</c:v>
                </c:pt>
                <c:pt idx="146">
                  <c:v>7.1417234000000392E-3</c:v>
                </c:pt>
                <c:pt idx="147">
                  <c:v>7.1416362000000034E-3</c:v>
                </c:pt>
                <c:pt idx="148">
                  <c:v>7.1401462000000113E-3</c:v>
                </c:pt>
                <c:pt idx="149">
                  <c:v>7.1228462000000005E-3</c:v>
                </c:pt>
                <c:pt idx="150">
                  <c:v>7.1131762000000006E-3</c:v>
                </c:pt>
                <c:pt idx="151">
                  <c:v>7.1120362000000005E-3</c:v>
                </c:pt>
                <c:pt idx="152">
                  <c:v>7.1116652000000205E-3</c:v>
                </c:pt>
                <c:pt idx="153">
                  <c:v>5.4416652000000348E-3</c:v>
                </c:pt>
                <c:pt idx="154">
                  <c:v>4.2616652000000187E-3</c:v>
                </c:pt>
                <c:pt idx="155">
                  <c:v>3.0816652000000052E-3</c:v>
                </c:pt>
                <c:pt idx="156">
                  <c:v>3.0813132000000174E-3</c:v>
                </c:pt>
                <c:pt idx="157">
                  <c:v>2.730313200000016E-3</c:v>
                </c:pt>
                <c:pt idx="158">
                  <c:v>2.6890132000000106E-3</c:v>
                </c:pt>
                <c:pt idx="159">
                  <c:v>2.6889732000000164E-3</c:v>
                </c:pt>
                <c:pt idx="160">
                  <c:v>2.6883432000000124E-3</c:v>
                </c:pt>
                <c:pt idx="161">
                  <c:v>2.6874782000000084E-3</c:v>
                </c:pt>
                <c:pt idx="162">
                  <c:v>2.5874781999999999E-3</c:v>
                </c:pt>
                <c:pt idx="163">
                  <c:v>2.5647782000000098E-3</c:v>
                </c:pt>
                <c:pt idx="164">
                  <c:v>2.4916781999999977E-3</c:v>
                </c:pt>
                <c:pt idx="165">
                  <c:v>2.4916181999999967E-3</c:v>
                </c:pt>
                <c:pt idx="166">
                  <c:v>2.4376182E-3</c:v>
                </c:pt>
                <c:pt idx="167">
                  <c:v>2.4372601999999998E-3</c:v>
                </c:pt>
                <c:pt idx="168">
                  <c:v>2.4364601999999967E-3</c:v>
                </c:pt>
                <c:pt idx="169">
                  <c:v>2.3788601999999988E-3</c:v>
                </c:pt>
                <c:pt idx="170">
                  <c:v>2.3248601999999998E-3</c:v>
                </c:pt>
                <c:pt idx="171">
                  <c:v>1.1848602000000001E-3</c:v>
                </c:pt>
                <c:pt idx="172">
                  <c:v>1.1117601999999997E-3</c:v>
                </c:pt>
                <c:pt idx="173">
                  <c:v>1.1070002E-3</c:v>
                </c:pt>
                <c:pt idx="174">
                  <c:v>1.1064402000000044E-3</c:v>
                </c:pt>
                <c:pt idx="175">
                  <c:v>1.0333402000000001E-3</c:v>
                </c:pt>
                <c:pt idx="176">
                  <c:v>9.6024020000000658E-4</c:v>
                </c:pt>
                <c:pt idx="177">
                  <c:v>9.5224020000000617E-4</c:v>
                </c:pt>
                <c:pt idx="178">
                  <c:v>9.5144020000000485E-4</c:v>
                </c:pt>
                <c:pt idx="179">
                  <c:v>9.3414020000000416E-4</c:v>
                </c:pt>
                <c:pt idx="180">
                  <c:v>9.3240020000000267E-4</c:v>
                </c:pt>
                <c:pt idx="181">
                  <c:v>9.3231300000000492E-4</c:v>
                </c:pt>
                <c:pt idx="182">
                  <c:v>9.3223620000000248E-4</c:v>
                </c:pt>
                <c:pt idx="183">
                  <c:v>9.3109620000000068E-4</c:v>
                </c:pt>
                <c:pt idx="184">
                  <c:v>9.2337620000000023E-4</c:v>
                </c:pt>
                <c:pt idx="185">
                  <c:v>9.2246820000000068E-4</c:v>
                </c:pt>
                <c:pt idx="186">
                  <c:v>9.2238100000000022E-4</c:v>
                </c:pt>
                <c:pt idx="187">
                  <c:v>9.2182300000000022E-4</c:v>
                </c:pt>
                <c:pt idx="188">
                  <c:v>9.2033300000000028E-4</c:v>
                </c:pt>
                <c:pt idx="189">
                  <c:v>9.1953300000000373E-4</c:v>
                </c:pt>
                <c:pt idx="190">
                  <c:v>9.1153300000000267E-4</c:v>
                </c:pt>
                <c:pt idx="191">
                  <c:v>8.9423300000000372E-4</c:v>
                </c:pt>
                <c:pt idx="192">
                  <c:v>8.9274300000000562E-4</c:v>
                </c:pt>
                <c:pt idx="193">
                  <c:v>8.9194300000000701E-4</c:v>
                </c:pt>
                <c:pt idx="194">
                  <c:v>8.7464300000000361E-4</c:v>
                </c:pt>
                <c:pt idx="195">
                  <c:v>8.6664300000000645E-4</c:v>
                </c:pt>
                <c:pt idx="196">
                  <c:v>8.6584300000000513E-4</c:v>
                </c:pt>
                <c:pt idx="197">
                  <c:v>8.5784300000000451E-4</c:v>
                </c:pt>
                <c:pt idx="198">
                  <c:v>8.4054300000000793E-4</c:v>
                </c:pt>
                <c:pt idx="199">
                  <c:v>8.4019100000000022E-4</c:v>
                </c:pt>
                <c:pt idx="200">
                  <c:v>8.390510000000045E-4</c:v>
                </c:pt>
                <c:pt idx="201">
                  <c:v>8.3865100000000547E-4</c:v>
                </c:pt>
                <c:pt idx="202">
                  <c:v>8.3745100000000457E-4</c:v>
                </c:pt>
                <c:pt idx="203">
                  <c:v>8.3709900000000466E-4</c:v>
                </c:pt>
                <c:pt idx="204">
                  <c:v>8.3674700000000476E-4</c:v>
                </c:pt>
                <c:pt idx="205">
                  <c:v>8.365550000000077E-4</c:v>
                </c:pt>
                <c:pt idx="206">
                  <c:v>8.3651500000000588E-4</c:v>
                </c:pt>
                <c:pt idx="207">
                  <c:v>8.3647500000000492E-4</c:v>
                </c:pt>
                <c:pt idx="208">
                  <c:v>8.3643500000000245E-4</c:v>
                </c:pt>
                <c:pt idx="209">
                  <c:v>8.3557000000000737E-4</c:v>
                </c:pt>
                <c:pt idx="210">
                  <c:v>7.7797000000000489E-4</c:v>
                </c:pt>
                <c:pt idx="211">
                  <c:v>7.7683000000000309E-4</c:v>
                </c:pt>
                <c:pt idx="212">
                  <c:v>7.7569000000000281E-4</c:v>
                </c:pt>
                <c:pt idx="213">
                  <c:v>7.7455000000000134E-4</c:v>
                </c:pt>
                <c:pt idx="214">
                  <c:v>7.7341000000000237E-4</c:v>
                </c:pt>
                <c:pt idx="215">
                  <c:v>7.7221000000000104E-4</c:v>
                </c:pt>
                <c:pt idx="216">
                  <c:v>7.7203600000000339E-4</c:v>
                </c:pt>
                <c:pt idx="217">
                  <c:v>7.6826600000000323E-4</c:v>
                </c:pt>
                <c:pt idx="218">
                  <c:v>7.6706600000000429E-4</c:v>
                </c:pt>
                <c:pt idx="219">
                  <c:v>7.6586600000000317E-4</c:v>
                </c:pt>
                <c:pt idx="220">
                  <c:v>7.6466600000000412E-4</c:v>
                </c:pt>
                <c:pt idx="221">
                  <c:v>7.6440399999999999E-4</c:v>
                </c:pt>
                <c:pt idx="222">
                  <c:v>7.6266400000000274E-4</c:v>
                </c:pt>
                <c:pt idx="223">
                  <c:v>7.6226399999999991E-4</c:v>
                </c:pt>
                <c:pt idx="224">
                  <c:v>7.6186400000000272E-4</c:v>
                </c:pt>
                <c:pt idx="225">
                  <c:v>7.6169000000000139E-4</c:v>
                </c:pt>
                <c:pt idx="226">
                  <c:v>7.5792000000000459E-4</c:v>
                </c:pt>
                <c:pt idx="227">
                  <c:v>7.5705500000000235E-4</c:v>
                </c:pt>
                <c:pt idx="228">
                  <c:v>7.5619000000000185E-4</c:v>
                </c:pt>
                <c:pt idx="229">
                  <c:v>7.5607500000000123E-4</c:v>
                </c:pt>
                <c:pt idx="230">
                  <c:v>7.5458500000000195E-4</c:v>
                </c:pt>
                <c:pt idx="231">
                  <c:v>7.5309500000000223E-4</c:v>
                </c:pt>
                <c:pt idx="232">
                  <c:v>7.5160500000000208E-4</c:v>
                </c:pt>
                <c:pt idx="233">
                  <c:v>7.1770500000000034E-4</c:v>
                </c:pt>
                <c:pt idx="234">
                  <c:v>7.1621500000000008E-4</c:v>
                </c:pt>
                <c:pt idx="235">
                  <c:v>7.1537700000000196E-4</c:v>
                </c:pt>
                <c:pt idx="236">
                  <c:v>7.0825700000000033E-4</c:v>
                </c:pt>
                <c:pt idx="237">
                  <c:v>7.0819700000000253E-4</c:v>
                </c:pt>
                <c:pt idx="238">
                  <c:v>7.0813700000000375E-4</c:v>
                </c:pt>
                <c:pt idx="239">
                  <c:v>7.0787500000000321E-4</c:v>
                </c:pt>
                <c:pt idx="240">
                  <c:v>7.0752300000000341E-4</c:v>
                </c:pt>
                <c:pt idx="241">
                  <c:v>7.0717100000000329E-4</c:v>
                </c:pt>
                <c:pt idx="242">
                  <c:v>7.0681899999999981E-4</c:v>
                </c:pt>
                <c:pt idx="243">
                  <c:v>7.0646700000000034E-4</c:v>
                </c:pt>
                <c:pt idx="244">
                  <c:v>7.0532700000000342E-4</c:v>
                </c:pt>
                <c:pt idx="245">
                  <c:v>7.0526700000000237E-4</c:v>
                </c:pt>
                <c:pt idx="246">
                  <c:v>7.0377700000000287E-4</c:v>
                </c:pt>
                <c:pt idx="247">
                  <c:v>7.0337700000000351E-4</c:v>
                </c:pt>
                <c:pt idx="248">
                  <c:v>7.0297700000000252E-4</c:v>
                </c:pt>
                <c:pt idx="249">
                  <c:v>7.0257700000000034E-4</c:v>
                </c:pt>
                <c:pt idx="250">
                  <c:v>7.0217700000000272E-4</c:v>
                </c:pt>
                <c:pt idx="251">
                  <c:v>7.018250000000026E-4</c:v>
                </c:pt>
                <c:pt idx="252">
                  <c:v>7.0178500000000013E-4</c:v>
                </c:pt>
                <c:pt idx="253">
                  <c:v>7.0174500000000004E-4</c:v>
                </c:pt>
                <c:pt idx="254">
                  <c:v>7.0170500000000093E-4</c:v>
                </c:pt>
                <c:pt idx="255">
                  <c:v>7.0166500000000333E-4</c:v>
                </c:pt>
                <c:pt idx="256">
                  <c:v>6.6486500000000124E-4</c:v>
                </c:pt>
                <c:pt idx="257">
                  <c:v>6.6400000000000139E-4</c:v>
                </c:pt>
                <c:pt idx="258">
                  <c:v>6.6313500000000274E-4</c:v>
                </c:pt>
                <c:pt idx="259">
                  <c:v>6.6227000000000028E-4</c:v>
                </c:pt>
                <c:pt idx="260">
                  <c:v>6.6140499999999989E-4</c:v>
                </c:pt>
                <c:pt idx="261">
                  <c:v>6.6134500000000003E-4</c:v>
                </c:pt>
                <c:pt idx="262">
                  <c:v>6.6128500000000017E-4</c:v>
                </c:pt>
                <c:pt idx="263">
                  <c:v>6.6122500000000031E-4</c:v>
                </c:pt>
                <c:pt idx="264">
                  <c:v>6.6116500000000251E-4</c:v>
                </c:pt>
                <c:pt idx="265">
                  <c:v>6.0446500000000205E-4</c:v>
                </c:pt>
                <c:pt idx="266">
                  <c:v>5.9256500000000225E-4</c:v>
                </c:pt>
                <c:pt idx="267">
                  <c:v>5.9116500000000363E-4</c:v>
                </c:pt>
                <c:pt idx="268">
                  <c:v>5.9112500000000397E-4</c:v>
                </c:pt>
                <c:pt idx="269">
                  <c:v>5.9026000000000315E-4</c:v>
                </c:pt>
                <c:pt idx="270">
                  <c:v>5.8986000000000205E-4</c:v>
                </c:pt>
                <c:pt idx="271">
                  <c:v>1.1186000000000063E-4</c:v>
                </c:pt>
                <c:pt idx="272">
                  <c:v>1.0006000000000001E-4</c:v>
                </c:pt>
                <c:pt idx="273">
                  <c:v>6.0000000000000511E-8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194240"/>
        <c:axId val="250194632"/>
      </c:scatterChart>
      <c:valAx>
        <c:axId val="250194240"/>
        <c:scaling>
          <c:orientation val="minMax"/>
          <c:max val="95000"/>
          <c:min val="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 Cyr"/>
                    <a:ea typeface="Times New Roman Cyr"/>
                    <a:cs typeface="Times New Roman Cyr"/>
                  </a:defRPr>
                </a:pPr>
                <a:r>
                  <a:rPr lang="ru-RU"/>
                  <a:t>Величина материального ущерба, тыс. руб.</a:t>
                </a:r>
              </a:p>
            </c:rich>
          </c:tx>
          <c:layout>
            <c:manualLayout>
              <c:xMode val="edge"/>
              <c:yMode val="edge"/>
              <c:x val="0.36616944558230802"/>
              <c:y val="0.937263261500206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3175">
            <a:solidFill>
              <a:srgbClr val="808080"/>
            </a:solidFill>
            <a:prstDash val="lgDash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250194632"/>
        <c:crosses val="autoZero"/>
        <c:crossBetween val="midCat"/>
        <c:majorUnit val="10000"/>
      </c:valAx>
      <c:valAx>
        <c:axId val="250194632"/>
        <c:scaling>
          <c:logBase val="10"/>
          <c:orientation val="minMax"/>
          <c:max val="0.1"/>
          <c:min val="1.0000000000000103E-8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 Cyr"/>
                    <a:ea typeface="Times New Roman Cyr"/>
                    <a:cs typeface="Times New Roman Cyr"/>
                  </a:defRPr>
                </a:pPr>
                <a:r>
                  <a:rPr lang="ru-RU"/>
                  <a:t>Частота  1/год</a:t>
                </a:r>
              </a:p>
            </c:rich>
          </c:tx>
          <c:layout>
            <c:manualLayout>
              <c:xMode val="edge"/>
              <c:yMode val="edge"/>
              <c:x val="4.9751440029534135E-3"/>
              <c:y val="0.37072264815582384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25019424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ru-RU" smtClean="0"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sub_0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31805"/>
            <a:ext cx="9604310" cy="5160821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ru-RU" sz="8000" b="1" i="0" baseline="0" dirty="0" smtClean="0">
                <a:solidFill>
                  <a:srgbClr val="2D2E2D"/>
                </a:solidFill>
                <a:latin typeface="Arial"/>
                <a:ea typeface="+mj-ea"/>
                <a:cs typeface="+mj-cs"/>
              </a:rPr>
              <a:t>Проблемные вопросы пр</a:t>
            </a:r>
            <a:r>
              <a:rPr lang="ru-RU" dirty="0" smtClean="0">
                <a:solidFill>
                  <a:srgbClr val="2D2E2D"/>
                </a:solidFill>
                <a:latin typeface="Arial"/>
              </a:rPr>
              <a:t>и разработке паспортов безопасности опасных объектов</a:t>
            </a:r>
            <a:endParaRPr lang="ru-RU" sz="80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dirty="0" smtClean="0">
                <a:solidFill>
                  <a:srgbClr val="D15A3E"/>
                </a:solidFill>
              </a:rPr>
              <a:t>Поникаров Сергей Иванович</a:t>
            </a:r>
            <a:endParaRPr lang="ru-RU" sz="20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40061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75719"/>
            <a:ext cx="9601200" cy="4415481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описание 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применяемых методов оценки риска и обоснование их применения</a:t>
            </a:r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</a:rPr>
              <a:t>14. В расчетно-пояснительной записке приводятся расчеты по всем возможным сценариям развития чрезвычайных ситуаций.</a:t>
            </a:r>
            <a:r>
              <a:rPr lang="ru-RU" sz="1800" dirty="0"/>
              <a:t> 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Приказ МЧС РФ № 404 от 10.07.2009г. </a:t>
            </a:r>
            <a:r>
              <a:rPr lang="ru-RU" sz="1800" b="1" dirty="0" smtClean="0">
                <a:solidFill>
                  <a:srgbClr val="4E5256"/>
                </a:solidFill>
                <a:latin typeface="Times New Roman" panose="02020603050405020304" pitchFamily="18" charset="0"/>
              </a:rPr>
              <a:t>"</a:t>
            </a:r>
            <a:r>
              <a:rPr lang="ru-RU" sz="1800" b="1" dirty="0">
                <a:solidFill>
                  <a:srgbClr val="4E5256"/>
                </a:solidFill>
                <a:latin typeface="Times New Roman" panose="02020603050405020304" pitchFamily="18" charset="0"/>
              </a:rPr>
              <a:t>Об утверждении методики определения расчетных величин пожарного риска на производственных объектах"</a:t>
            </a:r>
            <a:endParaRPr 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94314"/>
              </p:ext>
            </p:extLst>
          </p:nvPr>
        </p:nvGraphicFramePr>
        <p:xfrm>
          <a:off x="1295399" y="3171569"/>
          <a:ext cx="9599140" cy="2899717"/>
        </p:xfrm>
        <a:graphic>
          <a:graphicData uri="http://schemas.openxmlformats.org/drawingml/2006/table">
            <a:tbl>
              <a:tblPr/>
              <a:tblGrid>
                <a:gridCol w="1793404"/>
                <a:gridCol w="2371988"/>
                <a:gridCol w="2544946"/>
                <a:gridCol w="2888802"/>
              </a:tblGrid>
              <a:tr h="624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оборудования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Инициирующее аварию событие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Диаметр отверстия истечения, мм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Частота</a:t>
                      </a:r>
                      <a:r>
                        <a:rPr lang="ru-RU" sz="20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20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разгерметиза</a:t>
                      </a:r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ции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год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926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Резервуары, емкости, сосуды и аппараты под давлением</a:t>
                      </a:r>
                      <a:endParaRPr lang="ru-RU" sz="2000" b="0" i="0">
                        <a:effectLst/>
                        <a:latin typeface="+mj-lt"/>
                      </a:endParaRPr>
                    </a:p>
                  </a:txBody>
                  <a:tcPr marL="13706" marR="13706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Разгерметизация с последующим истечением жидкости, газа или двухфазной среды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12,5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2000" b="0" i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6,2´10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ru-RU" sz="2000" b="0" i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3,8´10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2000" b="0" i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Полное разрушение</a:t>
                      </a:r>
                      <a:endParaRPr lang="ru-RU" sz="2000" b="0" i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3,0´10</a:t>
                      </a:r>
                      <a:r>
                        <a:rPr lang="ru-RU" sz="2000" b="0" i="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</a:t>
                      </a:r>
                      <a:endParaRPr lang="ru-RU" sz="2000" b="0" i="0" dirty="0">
                        <a:effectLst/>
                        <a:latin typeface="+mj-lt"/>
                      </a:endParaRPr>
                    </a:p>
                  </a:txBody>
                  <a:tcPr marL="13706" marR="13706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97725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58097"/>
            <a:ext cx="9601200" cy="4333103"/>
          </a:xfrm>
        </p:spPr>
        <p:txBody>
          <a:bodyPr/>
          <a:lstStyle/>
          <a:p>
            <a:pPr lvl="0">
              <a:buClr>
                <a:srgbClr val="D15A3E"/>
              </a:buClr>
            </a:pP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описание применяемых методов оценки риска и обоснование их применения;</a:t>
            </a:r>
          </a:p>
          <a:p>
            <a:r>
              <a:rPr lang="ru-RU" b="1" dirty="0"/>
              <a:t>Руководство по </a:t>
            </a:r>
            <a:r>
              <a:rPr lang="ru-RU" b="1" dirty="0" smtClean="0"/>
              <a:t>безопасности "Методические </a:t>
            </a:r>
            <a:r>
              <a:rPr lang="ru-RU" b="1" dirty="0"/>
              <a:t>основы по проведению анализа опасностей и оценки риска аварий на опасных производственных </a:t>
            </a:r>
            <a:r>
              <a:rPr lang="ru-RU" b="1" dirty="0" smtClean="0"/>
              <a:t>объектах« (</a:t>
            </a:r>
            <a:r>
              <a:rPr lang="ru-RU" b="1" dirty="0"/>
              <a:t>утв. </a:t>
            </a:r>
            <a:r>
              <a:rPr lang="ru-RU" dirty="0">
                <a:hlinkClick r:id="rId3" action="ppaction://hlinkfile"/>
              </a:rPr>
              <a:t>приказом</a:t>
            </a:r>
            <a:r>
              <a:rPr lang="ru-RU" b="1" dirty="0"/>
              <a:t> Федеральной службы по экологическому, технологическому и атомному надзору от 13 мая 2015 г. N 188)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36703"/>
              </p:ext>
            </p:extLst>
          </p:nvPr>
        </p:nvGraphicFramePr>
        <p:xfrm>
          <a:off x="1295400" y="3426939"/>
          <a:ext cx="8894805" cy="262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окумент" r:id="rId4" imgW="6351697" imgH="1993975" progId="Word.Document.12">
                  <p:embed/>
                </p:oleObj>
              </mc:Choice>
              <mc:Fallback>
                <p:oleObj name="Документ" r:id="rId4" imgW="6351697" imgH="1993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3426939"/>
                        <a:ext cx="8894805" cy="2627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97725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25147"/>
            <a:ext cx="9601200" cy="4366054"/>
          </a:xfrm>
        </p:spPr>
        <p:txBody>
          <a:bodyPr>
            <a:normAutofit fontScale="92500"/>
          </a:bodyPr>
          <a:lstStyle/>
          <a:p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результаты оценки риска чрезвычайных ситуаций, включая чрезвычайные ситуации, источниками которых могут явиться аварии или чрезвычайные ситуации на рядом расположенных объектах, транспортных коммуникациях, </a:t>
            </a:r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опасные 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природные явления</a:t>
            </a:r>
            <a:r>
              <a:rPr lang="ru-RU" sz="1400" dirty="0" smtClean="0">
                <a:solidFill>
                  <a:srgbClr val="494949"/>
                </a:solidFill>
                <a:latin typeface="Arial" panose="020B0604020202020204" pitchFamily="34" charset="0"/>
              </a:rPr>
              <a:t>;</a:t>
            </a:r>
          </a:p>
          <a:p>
            <a:pPr lvl="0">
              <a:buClr>
                <a:srgbClr val="D15A3E"/>
              </a:buClr>
            </a:pPr>
            <a:r>
              <a:rPr lang="ru-RU" sz="1800" dirty="0">
                <a:solidFill>
                  <a:srgbClr val="D15A3E"/>
                </a:solidFill>
                <a:latin typeface="Arial" panose="020B0604020202020204" pitchFamily="34" charset="0"/>
              </a:rPr>
              <a:t>14. В расчетно-пояснительной записке приводятся расчеты по всем возможным сценариям развития чрезвычайных ситуаций.</a:t>
            </a:r>
            <a:r>
              <a:rPr lang="ru-RU" sz="1800" dirty="0">
                <a:solidFill>
                  <a:srgbClr val="2D2E2D"/>
                </a:solidFill>
              </a:rPr>
              <a:t> </a:t>
            </a:r>
          </a:p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15. При определении показателей степени риска учитывается возможность возникновения чрезвычайных ситуаций, если источником чрезвычайных ситуаций являются аварии или чрезвычайные ситуации на рядом расположенных объектах или транспортных коммуникациях, а также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опасные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природные явления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Результаты расчетов зон поражения для различного развития ЧС: зоны пожаров, взрывов, токсического поражения, воздействия высокотемпературных продуктов сгорания, количества пострадавших и ущерба от ЧС.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 расчете ущерба следует учитывать требования ФЗ №225-ФЗ от 27.07.2010.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3296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Паспорт </a:t>
            </a:r>
            <a:r>
              <a:rPr lang="ru-RU" sz="2000" b="0" dirty="0" smtClean="0"/>
              <a:t>безопасности</a:t>
            </a:r>
            <a:r>
              <a:rPr lang="ru-RU" sz="2000" dirty="0" smtClean="0"/>
              <a:t> опасного объекта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77257"/>
              </p:ext>
            </p:extLst>
          </p:nvPr>
        </p:nvGraphicFramePr>
        <p:xfrm>
          <a:off x="1705233" y="1902941"/>
          <a:ext cx="9576486" cy="3929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29328"/>
                <a:gridCol w="3947158"/>
              </a:tblGrid>
              <a:tr h="392944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Краткий перечень  основных направлений  деятельности </a:t>
                      </a:r>
                      <a:r>
                        <a:rPr lang="ru-RU" sz="18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организации, связанных с эксплуатацией объекта.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0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Эксплуатация и сбор продукции скважин и подготовка нефти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месторождения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расположенного на землях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Республики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Татарстан. Разведка и разработка нефтяных месторождений, промыслово-геофизические исследования,     ремонтные  работы на скважинах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8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827" y="473677"/>
            <a:ext cx="9601200" cy="5931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D15A3E"/>
                </a:solidFill>
              </a:rPr>
              <a:t>Паспорт безопасности опасного объекта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939114"/>
              </p:ext>
            </p:extLst>
          </p:nvPr>
        </p:nvGraphicFramePr>
        <p:xfrm>
          <a:off x="3205797" y="1334530"/>
          <a:ext cx="6630181" cy="47543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7407"/>
                <a:gridCol w="2732774"/>
              </a:tblGrid>
              <a:tr h="4754303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0340" algn="l"/>
                        </a:tabLs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0340" algn="l"/>
                        </a:tabLs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Характеристика территории.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7а. Среднегодовые: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- направление ветра, румбы;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- скорость ветра,  км/ч;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- относительная влажность, %.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0340" algn="l"/>
                        </a:tabLs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7б. Максимальные значения (по сезонам):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0340" algn="l"/>
                        </a:tabLs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- 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скорость ветра, км/ч.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7в. Количество атмосферных осадков, мм: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- 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среднегодовое;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- максимальное (по сезонам).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7г. Температура, °С: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- </a:t>
                      </a:r>
                      <a:r>
                        <a:rPr lang="ru-RU" sz="1200" spc="-1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среднегодовая;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- </a:t>
                      </a:r>
                      <a:r>
                        <a:rPr lang="ru-RU" sz="1200" spc="-1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максимальная (по сезонам).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Юго-западное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13,68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32,4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Зима (январь) – 16,2;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весна (май) – 14,76;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лето (август) – 10,44;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осень (ноябрь) – 15,84.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553.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Зима (январь) – 29,5;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весна (май) – 39,8;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лето (август) – 59,8;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осень (сентябрь) – 58,8.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Зима (январь) – минус 47;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лето (август) – плюс 38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3858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Паспорт безопасности опасного объекта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43001"/>
              </p:ext>
            </p:extLst>
          </p:nvPr>
        </p:nvGraphicFramePr>
        <p:xfrm>
          <a:off x="3368982" y="1227439"/>
          <a:ext cx="5454036" cy="48932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6036"/>
                <a:gridCol w="2248000"/>
              </a:tblGrid>
              <a:tr h="4893275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 Сведения об опасных веществах на опасном объекте: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перечень и  количество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пожаро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-, 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взрыво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-,   химически и 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биологически опасных веществ (по видам), тонн;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перечень и  количество  </a:t>
                      </a:r>
                      <a:r>
                        <a:rPr lang="ru-RU" sz="1200" spc="-1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пожаро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-,  </a:t>
                      </a:r>
                      <a:r>
                        <a:rPr lang="ru-RU" sz="1200" spc="-1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взрыво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-,   химически и </a:t>
                      </a:r>
                      <a:r>
                        <a:rPr lang="ru-RU" sz="1200" spc="3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биологически опасных  веществ  по  каждому  опасному 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производству, тонн;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5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5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перечень и количество радиоактивных веществ (по  видам), </a:t>
                      </a:r>
                      <a:r>
                        <a:rPr lang="ru-RU" sz="1200" spc="-4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spc="-4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200" spc="-4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/Ки.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708" marR="6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Максимально-возможное количество единовременного наличия нефти – 7081 тонн нефти и 815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тонн сырой нефти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200" spc="-2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Нефтесборные 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нефтепроводы – 539 тонн сырой нефти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Выкидные нефтепроводы – 276 тонн сырой нефти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Напорный 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нефтепровод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 УПН при ДНС 3010 до ПСП «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Калейкино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 - 2077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тонн</a:t>
                      </a: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УПН при ДНС 3010 –   до 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5004 тонн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нефти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708" marR="64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8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427023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Паспорт безопасности опасного объекта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31685"/>
              </p:ext>
            </p:extLst>
          </p:nvPr>
        </p:nvGraphicFramePr>
        <p:xfrm>
          <a:off x="3204753" y="930275"/>
          <a:ext cx="7249063" cy="49692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3623"/>
                <a:gridCol w="2465440"/>
              </a:tblGrid>
              <a:tr h="982436">
                <a:tc>
                  <a:txBody>
                    <a:bodyPr/>
                    <a:lstStyle/>
                    <a:p>
                      <a:pPr marL="1600200" marR="4318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Показатель приемлемого риска, год (-1) 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для персонала;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7800" marR="43180" indent="-162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для населения, проживающего на близлежащей    территории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77800" marR="43180" indent="-162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590">
                <a:tc>
                  <a:txBody>
                    <a:bodyPr/>
                    <a:lstStyle/>
                    <a:p>
                      <a:pPr marL="204470" marR="43180" indent="-2044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Краткая характеристика наиболее опасного сценария развития чрезвычайных ситуаций, (последовательность событий)</a:t>
                      </a:r>
                    </a:p>
                    <a:p>
                      <a:pPr marL="6350" marR="4318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Полное разрушение технологической емкости РВС 3000  (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=3000 м</a:t>
                      </a:r>
                      <a:r>
                        <a:rPr lang="ru-RU" sz="1200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), пролив нефти без мгновенного воспламенения, образование зоны пролива, испарение, объемный взрыв с последующим пожаром пролива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75">
                <a:tc>
                  <a:txBody>
                    <a:bodyPr/>
                    <a:lstStyle/>
                    <a:p>
                      <a:pPr marL="270510" marR="43180" indent="-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Показатели степени риска при наиболее опасном сценарии развития чрезвычайных ситуаций</a:t>
                      </a:r>
                      <a:r>
                        <a:rPr lang="ru-RU" sz="1200" spc="-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462">
                <a:tc>
                  <a:txBody>
                    <a:bodyPr/>
                    <a:lstStyle/>
                    <a:p>
                      <a:pPr marL="342900" marR="4318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частота наиболее опасного сценария развития чрезвычайных ситуаций, год (-1); 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6,00E-08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9462">
                <a:tc>
                  <a:txBody>
                    <a:bodyPr/>
                    <a:lstStyle/>
                    <a:p>
                      <a:pPr marL="342900" marR="4318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опасного вещества, участвующего в реализации наиболее опасного сценария, тонн; 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(пары нефти)</a:t>
                      </a:r>
                    </a:p>
                  </a:txBody>
                  <a:tcPr marL="64072" marR="64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4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449" y="240243"/>
            <a:ext cx="9601200" cy="45173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Приложения к паспорту безопасности опасного объекта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839788"/>
          <a:ext cx="9601200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37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874202" y="1055687"/>
          <a:ext cx="844359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2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56536"/>
          </a:xfrm>
        </p:spPr>
        <p:txBody>
          <a:bodyPr>
            <a:noAutofit/>
          </a:bodyPr>
          <a:lstStyle/>
          <a:p>
            <a:r>
              <a:rPr lang="ru-RU" sz="1800" b="0" dirty="0"/>
              <a:t>10. На ситуационный план объекта с прилегающей территорией наносятся зоны последствий от возможных чрезвычайных ситуаций и индивидуального (потенциального) риска.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72932"/>
              </p:ext>
            </p:extLst>
          </p:nvPr>
        </p:nvGraphicFramePr>
        <p:xfrm>
          <a:off x="6257015" y="3770497"/>
          <a:ext cx="4807031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898"/>
                <a:gridCol w="371886"/>
                <a:gridCol w="3896247"/>
              </a:tblGrid>
              <a:tr h="146558">
                <a:tc>
                  <a:txBody>
                    <a:bodyPr/>
                    <a:lstStyle/>
                    <a:p>
                      <a:pPr indent="-45021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  <a:r>
                        <a:rPr lang="ru-RU" sz="11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 – Обрушение отдельных элементов зданий, поражение персонала (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= 28 кПа)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476">
                <a:tc rowSpan="2">
                  <a:txBody>
                    <a:bodyPr/>
                    <a:lstStyle/>
                    <a:p>
                      <a:pPr indent="-45021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</a:t>
                      </a:r>
                      <a:r>
                        <a:rPr lang="ru-RU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 – Повреждение оконных, дверных проемов, травмирование персонала (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= 12 кПа)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74">
                <a:tc gridSpan="3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Краткое описание аварии </a:t>
                      </a:r>
                      <a:r>
                        <a:rPr lang="en-US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ru-RU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</a:t>
                      </a:r>
                      <a:r>
                        <a:rPr lang="ru-RU" sz="1200" b="1" spc="2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Полное разрушение буферной емкости 1-50-1,0-3-И-Т, выброс ЛВЖ без мгновенного воспламенения, образование зоны пролива, возгорание, объемный взрыв с последующим пожаром пролива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Взрыв с4-3 пол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32" y="1456731"/>
            <a:ext cx="4971449" cy="45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09" y="3835056"/>
            <a:ext cx="233401" cy="116701"/>
          </a:xfrm>
          <a:prstGeom prst="rect">
            <a:avLst/>
          </a:prstGeom>
          <a:solidFill>
            <a:srgbClr val="FF00FF"/>
          </a:solidFill>
        </p:spPr>
      </p:pic>
      <p:pic>
        <p:nvPicPr>
          <p:cNvPr id="4097" name="Рисунок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09" y="4292256"/>
            <a:ext cx="233401" cy="1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54880" y="2837582"/>
            <a:ext cx="3484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Ситуационный план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(взрыв)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88325"/>
            <a:ext cx="9601200" cy="708453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Приказ МЧС РФ №506 от 4.11.2004 г. </a:t>
            </a:r>
            <a:br>
              <a:rPr lang="ru-RU" sz="2000" b="0" dirty="0" smtClean="0"/>
            </a:br>
            <a:r>
              <a:rPr lang="ru-RU" sz="2000" b="0" dirty="0" smtClean="0"/>
              <a:t>«Об утверждении типового паспорта безопасности опасного объекта»</a:t>
            </a:r>
            <a:endParaRPr lang="ru-RU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996778" y="1646239"/>
            <a:ext cx="10560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94949"/>
                </a:solidFill>
                <a:latin typeface="Arial" panose="020B0604020202020204" pitchFamily="34" charset="0"/>
              </a:rPr>
              <a:t>2. Типовой паспорт безопасности опасного объекта устанавливает основные требования к структуре, составу и оформлению паспорта безопасности опасного объекта. Настоящий типовой паспорт безопасности предназначен для разработки паспортов безопасности на </a:t>
            </a:r>
            <a:r>
              <a:rPr lang="ru-RU" sz="2400" b="1" dirty="0">
                <a:solidFill>
                  <a:srgbClr val="494949"/>
                </a:solidFill>
                <a:latin typeface="Arial" panose="020B0604020202020204" pitchFamily="34" charset="0"/>
              </a:rPr>
              <a:t>объектах, использующих, производящих, перерабатывающих, хранящих или </a:t>
            </a:r>
            <a:r>
              <a:rPr lang="ru-RU" sz="2400" b="1" dirty="0" smtClean="0">
                <a:solidFill>
                  <a:srgbClr val="494949"/>
                </a:solidFill>
                <a:latin typeface="Arial" panose="020B0604020202020204" pitchFamily="34" charset="0"/>
              </a:rPr>
              <a:t>транспортирующих радиоактивные, </a:t>
            </a:r>
            <a:r>
              <a:rPr lang="ru-RU" sz="2400" b="1" dirty="0" err="1" smtClean="0">
                <a:solidFill>
                  <a:srgbClr val="494949"/>
                </a:solidFill>
                <a:latin typeface="Arial" panose="020B0604020202020204" pitchFamily="34" charset="0"/>
              </a:rPr>
              <a:t>пожаровзрывоопасные</a:t>
            </a:r>
            <a:r>
              <a:rPr lang="ru-RU" sz="2400" b="1" dirty="0">
                <a:solidFill>
                  <a:srgbClr val="494949"/>
                </a:solidFill>
                <a:latin typeface="Arial" panose="020B0604020202020204" pitchFamily="34" charset="0"/>
              </a:rPr>
              <a:t>, опасные химические и биологические вещества, гидротехнических сооружениях в случае возможности возникновения чрезвычайных ситуаций. </a:t>
            </a:r>
            <a:r>
              <a:rPr lang="ru-RU" sz="2400" dirty="0">
                <a:solidFill>
                  <a:srgbClr val="494949"/>
                </a:solidFill>
                <a:latin typeface="Arial" panose="020B0604020202020204" pitchFamily="34" charset="0"/>
              </a:rPr>
              <a:t>Указанные требования не распространяются на объекты Вооруженных Сил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4" y="168896"/>
            <a:ext cx="7750526" cy="6473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30" y="5427432"/>
            <a:ext cx="6661540" cy="9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046405"/>
            <a:ext cx="9601200" cy="2743200"/>
          </a:xfrm>
        </p:spPr>
        <p:txBody>
          <a:bodyPr/>
          <a:lstStyle/>
          <a:p>
            <a:pPr algn="ctr"/>
            <a:r>
              <a:rPr lang="ru-RU" dirty="0" err="1" smtClean="0"/>
              <a:t>Спасобо</a:t>
            </a:r>
            <a:r>
              <a:rPr lang="ru-RU" dirty="0" smtClean="0"/>
              <a:t>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74158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59243"/>
            <a:ext cx="9601200" cy="443195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8. Паспорт безопасности опасного объекта включает в себя: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титульный лист;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разделы: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"Общая характеристика опасного объекта";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"Показатели степени риска чрезвычайных ситуаций";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"Характеристика аварийности и травматизма";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"Характеристика организационно-технических мероприятий, обеспечивающих безопасность объекта и готовность к ликвидации чрезвычайных ситуаций";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последний лист, содержащий подписи разработчиков.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К паспорту безопасности опасного объекта прилагаются ситуационный план с нанесенными на него зонами последствий от возможных чрезвычайных ситуаций на объекте, диаграммы социального риска (F/N-диаграмма и F/G-диаграмма), расчетно-пояснительная записка.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5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74158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42984"/>
            <a:ext cx="9601200" cy="3748216"/>
          </a:xfrm>
        </p:spPr>
        <p:txBody>
          <a:bodyPr/>
          <a:lstStyle/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12. Расчетно-пояснительная записка является приложением к паспорту безопасности опасного объекта.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Разработка расчетно-пояснительной записки не требуется, если на объекте разработана декларация промышленной безопасности.</a:t>
            </a:r>
          </a:p>
          <a:p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13. В расчетно-пояснительную записку включаются материалы, обосновывающие и подтверждающие показатели степени риска чрезвычайных ситуаций для персонала и проживающего вблизи населения, представленные в паспорте безопасности опасного объекта.</a:t>
            </a:r>
            <a:endParaRPr lang="ru-RU" b="0" i="0" dirty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74158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78013"/>
            <a:ext cx="9601200" cy="48520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16. Расчетно-пояснительная записка должна иметь следующую структуру: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титульный лист;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список исполнителей с указанием должностей, научных званий, названием организации;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аннотация;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содержание (оглавление);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задачи и цели оценки риска;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описание опасного объекта и краткая характеристика его деятельности;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методология оценки риска, исходные данные и ограничения для определения показателей степени риска чрезвычайных ситуаций;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описание применяемых методов оценки риска и обоснование их применения;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результаты оценки риска чрезвычайных ситуаций, включая чрезвычайные ситуации, источниками которых могут явиться аварии или чрезвычайные ситуации на рядом расположенных объектах, транспортных коммуникациях, опасные природные явления;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анализ результатов оценки риска;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выводы с показателями степени риска для наиболее опасного и наиболее вероятного сценария развития чрезвычайных ситуаций;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494949"/>
                </a:solidFill>
                <a:latin typeface="Arial" panose="020B0604020202020204" pitchFamily="34" charset="0"/>
              </a:rPr>
              <a:t>рекомендации для разработки мероприятий по снижению риска на опасном объекте.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70703"/>
            <a:ext cx="9601200" cy="832021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 smtClean="0">
                <a:solidFill>
                  <a:srgbClr val="D15A3E"/>
                </a:solidFill>
              </a:rPr>
            </a:br>
            <a:r>
              <a:rPr lang="ru-RU" sz="2000" b="0" dirty="0" smtClean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01579"/>
            <a:ext cx="9601200" cy="448962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описание опасного объекта и краткая характеристика его деятельности</a:t>
            </a:r>
          </a:p>
          <a:p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</a:rPr>
              <a:t>Схема расположения объекта на местности, с указанием рядом расположенных опасных объектов, мест массового скопления людей, проживания населения. </a:t>
            </a:r>
            <a:endParaRPr lang="ru-RU" dirty="0">
              <a:solidFill>
                <a:srgbClr val="494949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</a:rPr>
              <a:t>План объекта с указанием расположения зданий, сооружений, оборудования с опасными веществами. </a:t>
            </a:r>
          </a:p>
          <a:p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</a:rPr>
              <a:t>Расположение персонала по зданиям и сооружениям в соответствии с планом</a:t>
            </a:r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494949"/>
                </a:solidFill>
                <a:latin typeface="Arial" panose="020B0604020202020204" pitchFamily="34" charset="0"/>
              </a:rPr>
              <a:t>Количество и расположение населения вблизи объекта, в том числе мест массового скопления людей.</a:t>
            </a:r>
            <a:endParaRPr lang="ru-RU" dirty="0" smtClean="0">
              <a:solidFill>
                <a:srgbClr val="494949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Система противоаварийной защиты (ПАЗ) на объекте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ен п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64706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58" y="0"/>
            <a:ext cx="5940509" cy="64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3" y="-21642"/>
            <a:ext cx="10392033" cy="66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82395"/>
          </a:xfrm>
        </p:spPr>
        <p:txBody>
          <a:bodyPr/>
          <a:lstStyle/>
          <a:p>
            <a:pPr algn="ctr"/>
            <a:r>
              <a:rPr lang="ru-RU" sz="2000" b="0" dirty="0">
                <a:solidFill>
                  <a:srgbClr val="D15A3E"/>
                </a:solidFill>
              </a:rPr>
              <a:t>Приказ МЧС РФ №506 от 4.11.2004 г. </a:t>
            </a:r>
            <a:br>
              <a:rPr lang="ru-RU" sz="2000" b="0" dirty="0">
                <a:solidFill>
                  <a:srgbClr val="D15A3E"/>
                </a:solidFill>
              </a:rPr>
            </a:br>
            <a:r>
              <a:rPr lang="ru-RU" sz="2000" b="0" dirty="0">
                <a:solidFill>
                  <a:srgbClr val="D15A3E"/>
                </a:solidFill>
              </a:rPr>
              <a:t>«Об утверждении типового паспорта безопасности опасного объекта»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58097"/>
            <a:ext cx="9601200" cy="4333103"/>
          </a:xfrm>
        </p:spPr>
        <p:txBody>
          <a:bodyPr>
            <a:normAutofit fontScale="92500" lnSpcReduction="20000"/>
          </a:bodyPr>
          <a:lstStyle/>
          <a:p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</a:rPr>
              <a:t>методология оценки риска, исходные данные и ограничения для определения показателей степени риска чрезвычайных ситуаций;</a:t>
            </a:r>
          </a:p>
          <a:p>
            <a:pPr fontAlgn="base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14. В расчетно-пояснительной записке приводятся расчеты по всем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возможным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сценариям развития чрезвычайных ситуаций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Постановление Правительства РФ №304 от 21.07.2007 г. «О классификации ЧС природного и техногенного характера» 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1. Установить, что чрезвычайные ситуации природного и техногенного характера подразделяются на</a:t>
            </a:r>
            <a:r>
              <a:rPr lang="ru-RU" dirty="0" smtClean="0">
                <a:solidFill>
                  <a:srgbClr val="2D2D2D"/>
                </a:solidFill>
                <a:latin typeface="Arial" panose="020B0604020202020204" pitchFamily="34" charset="0"/>
              </a:rPr>
              <a:t>: </a:t>
            </a:r>
            <a:r>
              <a:rPr lang="ru-RU" dirty="0" smtClean="0"/>
              <a:t>а</a:t>
            </a:r>
            <a:r>
              <a:rPr lang="ru-RU" dirty="0"/>
              <a:t>) чрезвычайную ситуацию локального характера, в результате которой территория, на которой сложилась чрезвычайная ситуация и нарушены условия жизнедеятельности людей (далее - зона чрезвычайной ситуации), не выходит за пределы территории объекта, при этом количество людей, погибших или получивших ущерб здоровью (далее - количество пострадавших), составляет не более 10 человек либо размер ущерба окружающей природной среде и материальных потерь (далее - размер материального ущерба) составляет не более 100 </a:t>
            </a:r>
            <a:r>
              <a:rPr lang="ru-RU" dirty="0" err="1"/>
              <a:t>тыс.рублей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rgbClr val="92D050"/>
                </a:solidFill>
              </a:rPr>
              <a:t>Система </a:t>
            </a:r>
            <a:r>
              <a:rPr lang="ru-RU" dirty="0">
                <a:solidFill>
                  <a:srgbClr val="92D050"/>
                </a:solidFill>
              </a:rPr>
              <a:t>противоаварийной защиты (ПАЗ) на объекте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Сетка с ромбовидными ячейками (широкоэкранный формат)</Template>
  <TotalTime>0</TotalTime>
  <Words>884</Words>
  <Application>Microsoft Office PowerPoint</Application>
  <PresentationFormat>Широкоэкранный</PresentationFormat>
  <Paragraphs>189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Cyr</vt:lpstr>
      <vt:lpstr>Symbol</vt:lpstr>
      <vt:lpstr>Times New Roman</vt:lpstr>
      <vt:lpstr>Times New Roman Cyr</vt:lpstr>
      <vt:lpstr>Diamond Grid 16x9</vt:lpstr>
      <vt:lpstr>Документ</vt:lpstr>
      <vt:lpstr>Проблемные вопросы при разработке паспортов безопасности опасных объектов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Презентация PowerPoint</vt:lpstr>
      <vt:lpstr>Презентация PowerPoint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Приказ МЧС РФ №506 от 4.11.2004 г.  «Об утверждении типового паспорта безопасности опасного объекта»</vt:lpstr>
      <vt:lpstr>Паспорт безопасности опасного объекта</vt:lpstr>
      <vt:lpstr>Паспорт безопасности опасного объекта</vt:lpstr>
      <vt:lpstr>Паспорт безопасности опасного объекта</vt:lpstr>
      <vt:lpstr>Паспорт безопасности опасного объекта</vt:lpstr>
      <vt:lpstr>Приложения к паспорту безопасности опасного объекта</vt:lpstr>
      <vt:lpstr>Презентация PowerPoint</vt:lpstr>
      <vt:lpstr>10. На ситуационный план объекта с прилегающей территорией наносятся зоны последствий от возможных чрезвычайных ситуаций и индивидуального (потенциального) риска.</vt:lpstr>
      <vt:lpstr>Презентация PowerPoint</vt:lpstr>
      <vt:lpstr>Спасобо за внимание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2016-02-19T05:24:10Z</dcterms:created>
  <dcterms:modified xsi:type="dcterms:W3CDTF">2016-02-25T04:25:18Z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